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497" r:id="rId6"/>
    <p:sldId id="270" r:id="rId7"/>
    <p:sldId id="482" r:id="rId8"/>
    <p:sldId id="471" r:id="rId9"/>
    <p:sldId id="485" r:id="rId10"/>
    <p:sldId id="261" r:id="rId11"/>
    <p:sldId id="495" r:id="rId12"/>
    <p:sldId id="496" r:id="rId13"/>
    <p:sldId id="262" r:id="rId14"/>
    <p:sldId id="265" r:id="rId15"/>
    <p:sldId id="498" r:id="rId16"/>
    <p:sldId id="484" r:id="rId17"/>
    <p:sldId id="483" r:id="rId18"/>
    <p:sldId id="486" r:id="rId19"/>
    <p:sldId id="264" r:id="rId20"/>
    <p:sldId id="487" r:id="rId21"/>
    <p:sldId id="488" r:id="rId22"/>
    <p:sldId id="489" r:id="rId23"/>
    <p:sldId id="492" r:id="rId24"/>
    <p:sldId id="499" r:id="rId25"/>
    <p:sldId id="259" r:id="rId2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9F6E8-1288-0850-9252-EEFF8AC78D89}" v="6" dt="2022-09-17T12:12:01.092"/>
    <p1510:client id="{E2FFE03B-A351-4502-8182-2ECAA7B47764}" v="143" dt="2022-09-17T15:27:05.466"/>
    <p1510:client id="{ED467151-1E22-BA36-6F65-ABCE30C2ECB1}" v="4" dt="2022-09-17T12:01:20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77673" autoAdjust="0"/>
  </p:normalViewPr>
  <p:slideViewPr>
    <p:cSldViewPr>
      <p:cViewPr varScale="1">
        <p:scale>
          <a:sx n="50" d="100"/>
          <a:sy n="50" d="100"/>
        </p:scale>
        <p:origin x="17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TORRES SOLIS" userId="33e3c97a-62e9-40ef-9276-89ae946d6314" providerId="ADAL" clId="{E2FFE03B-A351-4502-8182-2ECAA7B47764}"/>
    <pc:docChg chg="undo custSel mod addSld delSld modSld sldOrd">
      <pc:chgData name="IGNACIO TORRES SOLIS" userId="33e3c97a-62e9-40ef-9276-89ae946d6314" providerId="ADAL" clId="{E2FFE03B-A351-4502-8182-2ECAA7B47764}" dt="2022-09-17T15:27:05.451" v="561"/>
      <pc:docMkLst>
        <pc:docMk/>
      </pc:docMkLst>
      <pc:sldChg chg="modSp">
        <pc:chgData name="IGNACIO TORRES SOLIS" userId="33e3c97a-62e9-40ef-9276-89ae946d6314" providerId="ADAL" clId="{E2FFE03B-A351-4502-8182-2ECAA7B47764}" dt="2022-09-17T13:20:15.519" v="37" actId="6549"/>
        <pc:sldMkLst>
          <pc:docMk/>
          <pc:sldMk cId="0" sldId="258"/>
        </pc:sldMkLst>
        <pc:spChg chg="mod">
          <ac:chgData name="IGNACIO TORRES SOLIS" userId="33e3c97a-62e9-40ef-9276-89ae946d6314" providerId="ADAL" clId="{E2FFE03B-A351-4502-8182-2ECAA7B47764}" dt="2022-09-17T13:20:15.519" v="37" actId="6549"/>
          <ac:spMkLst>
            <pc:docMk/>
            <pc:sldMk cId="0" sldId="258"/>
            <ac:spMk id="6" creationId="{BDDDA73B-E67A-4CC0-8929-E20EA2E88EA5}"/>
          </ac:spMkLst>
        </pc:spChg>
        <pc:picChg chg="mod">
          <ac:chgData name="IGNACIO TORRES SOLIS" userId="33e3c97a-62e9-40ef-9276-89ae946d6314" providerId="ADAL" clId="{E2FFE03B-A351-4502-8182-2ECAA7B47764}" dt="2022-09-17T12:15:19.071" v="0" actId="1440"/>
          <ac:picMkLst>
            <pc:docMk/>
            <pc:sldMk cId="0" sldId="258"/>
            <ac:picMk id="3" creationId="{0BAB36E7-9780-63E8-469E-4997BB011C82}"/>
          </ac:picMkLst>
        </pc:picChg>
      </pc:sldChg>
      <pc:sldChg chg="addSp delSp modSp">
        <pc:chgData name="IGNACIO TORRES SOLIS" userId="33e3c97a-62e9-40ef-9276-89ae946d6314" providerId="ADAL" clId="{E2FFE03B-A351-4502-8182-2ECAA7B47764}" dt="2022-09-17T15:09:46.637" v="486" actId="1076"/>
        <pc:sldMkLst>
          <pc:docMk/>
          <pc:sldMk cId="0" sldId="259"/>
        </pc:sldMkLst>
        <pc:picChg chg="add del mod">
          <ac:chgData name="IGNACIO TORRES SOLIS" userId="33e3c97a-62e9-40ef-9276-89ae946d6314" providerId="ADAL" clId="{E2FFE03B-A351-4502-8182-2ECAA7B47764}" dt="2022-09-17T15:08:59.158" v="484" actId="478"/>
          <ac:picMkLst>
            <pc:docMk/>
            <pc:sldMk cId="0" sldId="259"/>
            <ac:picMk id="3" creationId="{24F77880-B3D5-4B5D-BBD8-5529AAB90345}"/>
          </ac:picMkLst>
        </pc:picChg>
        <pc:picChg chg="add mod">
          <ac:chgData name="IGNACIO TORRES SOLIS" userId="33e3c97a-62e9-40ef-9276-89ae946d6314" providerId="ADAL" clId="{E2FFE03B-A351-4502-8182-2ECAA7B47764}" dt="2022-09-17T15:09:46.637" v="486" actId="1076"/>
          <ac:picMkLst>
            <pc:docMk/>
            <pc:sldMk cId="0" sldId="259"/>
            <ac:picMk id="4" creationId="{43229E31-912B-4C2C-AFA2-5A54485D08E1}"/>
          </ac:picMkLst>
        </pc:picChg>
        <pc:picChg chg="add mod">
          <ac:chgData name="IGNACIO TORRES SOLIS" userId="33e3c97a-62e9-40ef-9276-89ae946d6314" providerId="ADAL" clId="{E2FFE03B-A351-4502-8182-2ECAA7B47764}" dt="2022-09-17T15:05:10.396" v="481" actId="1076"/>
          <ac:picMkLst>
            <pc:docMk/>
            <pc:sldMk cId="0" sldId="259"/>
            <ac:picMk id="5" creationId="{0BC76496-EEED-4091-A94B-804D8C48E19F}"/>
          </ac:picMkLst>
        </pc:picChg>
      </pc:sldChg>
      <pc:sldChg chg="addSp delSp modSp">
        <pc:chgData name="IGNACIO TORRES SOLIS" userId="33e3c97a-62e9-40ef-9276-89ae946d6314" providerId="ADAL" clId="{E2FFE03B-A351-4502-8182-2ECAA7B47764}" dt="2022-09-17T14:11:57.638" v="255" actId="1076"/>
        <pc:sldMkLst>
          <pc:docMk/>
          <pc:sldMk cId="572483571" sldId="261"/>
        </pc:sldMkLst>
        <pc:spChg chg="add mod">
          <ac:chgData name="IGNACIO TORRES SOLIS" userId="33e3c97a-62e9-40ef-9276-89ae946d6314" providerId="ADAL" clId="{E2FFE03B-A351-4502-8182-2ECAA7B47764}" dt="2022-09-17T14:11:57.638" v="255" actId="1076"/>
          <ac:spMkLst>
            <pc:docMk/>
            <pc:sldMk cId="572483571" sldId="261"/>
            <ac:spMk id="2" creationId="{8E271640-DF82-4A32-8481-68561AA5F21F}"/>
          </ac:spMkLst>
        </pc:spChg>
        <pc:picChg chg="mod">
          <ac:chgData name="IGNACIO TORRES SOLIS" userId="33e3c97a-62e9-40ef-9276-89ae946d6314" providerId="ADAL" clId="{E2FFE03B-A351-4502-8182-2ECAA7B47764}" dt="2022-09-17T14:11:54.210" v="254" actId="1076"/>
          <ac:picMkLst>
            <pc:docMk/>
            <pc:sldMk cId="572483571" sldId="261"/>
            <ac:picMk id="4" creationId="{00000000-0000-0000-0000-000000000000}"/>
          </ac:picMkLst>
        </pc:picChg>
        <pc:picChg chg="add del mod">
          <ac:chgData name="IGNACIO TORRES SOLIS" userId="33e3c97a-62e9-40ef-9276-89ae946d6314" providerId="ADAL" clId="{E2FFE03B-A351-4502-8182-2ECAA7B47764}" dt="2022-09-17T13:34:27.025" v="47"/>
          <ac:picMkLst>
            <pc:docMk/>
            <pc:sldMk cId="572483571" sldId="261"/>
            <ac:picMk id="6" creationId="{D1F4E2D2-5CF7-4BA5-91FE-F52FD1BD10D3}"/>
          </ac:picMkLst>
        </pc:picChg>
        <pc:picChg chg="add del mod">
          <ac:chgData name="IGNACIO TORRES SOLIS" userId="33e3c97a-62e9-40ef-9276-89ae946d6314" providerId="ADAL" clId="{E2FFE03B-A351-4502-8182-2ECAA7B47764}" dt="2022-09-17T14:09:25.850" v="109" actId="478"/>
          <ac:picMkLst>
            <pc:docMk/>
            <pc:sldMk cId="572483571" sldId="261"/>
            <ac:picMk id="7" creationId="{9E3C5CB7-1B3C-4D50-B425-087BB8A05A4D}"/>
          </ac:picMkLst>
        </pc:picChg>
        <pc:picChg chg="mod">
          <ac:chgData name="IGNACIO TORRES SOLIS" userId="33e3c97a-62e9-40ef-9276-89ae946d6314" providerId="ADAL" clId="{E2FFE03B-A351-4502-8182-2ECAA7B47764}" dt="2022-09-17T14:09:28.091" v="110" actId="1076"/>
          <ac:picMkLst>
            <pc:docMk/>
            <pc:sldMk cId="572483571" sldId="261"/>
            <ac:picMk id="8" creationId="{E2FBA95F-0BFD-42EC-89B5-F1EA86DE7016}"/>
          </ac:picMkLst>
        </pc:picChg>
        <pc:picChg chg="del">
          <ac:chgData name="IGNACIO TORRES SOLIS" userId="33e3c97a-62e9-40ef-9276-89ae946d6314" providerId="ADAL" clId="{E2FFE03B-A351-4502-8182-2ECAA7B47764}" dt="2022-09-17T13:17:20.068" v="22"/>
          <ac:picMkLst>
            <pc:docMk/>
            <pc:sldMk cId="572483571" sldId="261"/>
            <ac:picMk id="9" creationId="{52B0CE9F-CFB4-4444-AA73-674C07FFB31C}"/>
          </ac:picMkLst>
        </pc:picChg>
      </pc:sldChg>
      <pc:sldChg chg="addSp delSp modSp ord">
        <pc:chgData name="IGNACIO TORRES SOLIS" userId="33e3c97a-62e9-40ef-9276-89ae946d6314" providerId="ADAL" clId="{E2FFE03B-A351-4502-8182-2ECAA7B47764}" dt="2022-09-17T14:12:44.685" v="257"/>
        <pc:sldMkLst>
          <pc:docMk/>
          <pc:sldMk cId="1699522495" sldId="262"/>
        </pc:sldMkLst>
        <pc:picChg chg="del">
          <ac:chgData name="IGNACIO TORRES SOLIS" userId="33e3c97a-62e9-40ef-9276-89ae946d6314" providerId="ADAL" clId="{E2FFE03B-A351-4502-8182-2ECAA7B47764}" dt="2022-09-17T13:34:33.240" v="49"/>
          <ac:picMkLst>
            <pc:docMk/>
            <pc:sldMk cId="1699522495" sldId="262"/>
            <ac:picMk id="6" creationId="{7BAEEB72-FF24-4A2E-A541-0CC6420FDD88}"/>
          </ac:picMkLst>
        </pc:picChg>
        <pc:picChg chg="del">
          <ac:chgData name="IGNACIO TORRES SOLIS" userId="33e3c97a-62e9-40ef-9276-89ae946d6314" providerId="ADAL" clId="{E2FFE03B-A351-4502-8182-2ECAA7B47764}" dt="2022-09-17T13:20:59.987" v="41"/>
          <ac:picMkLst>
            <pc:docMk/>
            <pc:sldMk cId="1699522495" sldId="262"/>
            <ac:picMk id="7" creationId="{85FD3E27-7D65-44A3-809E-557CC8305CDB}"/>
          </ac:picMkLst>
        </pc:picChg>
        <pc:picChg chg="add mod">
          <ac:chgData name="IGNACIO TORRES SOLIS" userId="33e3c97a-62e9-40ef-9276-89ae946d6314" providerId="ADAL" clId="{E2FFE03B-A351-4502-8182-2ECAA7B47764}" dt="2022-09-17T13:35:32.518" v="58" actId="1076"/>
          <ac:picMkLst>
            <pc:docMk/>
            <pc:sldMk cId="1699522495" sldId="262"/>
            <ac:picMk id="8" creationId="{35F151E8-ABC5-4712-A521-A26F3E375D8B}"/>
          </ac:picMkLst>
        </pc:picChg>
        <pc:picChg chg="add mod">
          <ac:chgData name="IGNACIO TORRES SOLIS" userId="33e3c97a-62e9-40ef-9276-89ae946d6314" providerId="ADAL" clId="{E2FFE03B-A351-4502-8182-2ECAA7B47764}" dt="2022-09-17T13:35:27.051" v="56" actId="1076"/>
          <ac:picMkLst>
            <pc:docMk/>
            <pc:sldMk cId="1699522495" sldId="262"/>
            <ac:picMk id="9" creationId="{93FCB02B-13FE-465E-9FF8-192FC3A019F7}"/>
          </ac:picMkLst>
        </pc:picChg>
      </pc:sldChg>
      <pc:sldChg chg="addSp delSp modSp mod ord setBg">
        <pc:chgData name="IGNACIO TORRES SOLIS" userId="33e3c97a-62e9-40ef-9276-89ae946d6314" providerId="ADAL" clId="{E2FFE03B-A351-4502-8182-2ECAA7B47764}" dt="2022-09-17T15:26:21.766" v="560" actId="1076"/>
        <pc:sldMkLst>
          <pc:docMk/>
          <pc:sldMk cId="2897292568" sldId="264"/>
        </pc:sldMkLst>
        <pc:spChg chg="add del">
          <ac:chgData name="IGNACIO TORRES SOLIS" userId="33e3c97a-62e9-40ef-9276-89ae946d6314" providerId="ADAL" clId="{E2FFE03B-A351-4502-8182-2ECAA7B47764}" dt="2022-09-17T14:59:10.848" v="465" actId="26606"/>
          <ac:spMkLst>
            <pc:docMk/>
            <pc:sldMk cId="2897292568" sldId="264"/>
            <ac:spMk id="2055" creationId="{19B2EB12-332C-4DCC-9746-30DD4690F95F}"/>
          </ac:spMkLst>
        </pc:spChg>
        <pc:spChg chg="add del">
          <ac:chgData name="IGNACIO TORRES SOLIS" userId="33e3c97a-62e9-40ef-9276-89ae946d6314" providerId="ADAL" clId="{E2FFE03B-A351-4502-8182-2ECAA7B47764}" dt="2022-09-17T14:59:14.136" v="467" actId="26606"/>
          <ac:spMkLst>
            <pc:docMk/>
            <pc:sldMk cId="2897292568" sldId="264"/>
            <ac:spMk id="2059" creationId="{FA75DFED-A0C1-4A83-BE1D-0271C1826EF6}"/>
          </ac:spMkLst>
        </pc:spChg>
        <pc:spChg chg="add del">
          <ac:chgData name="IGNACIO TORRES SOLIS" userId="33e3c97a-62e9-40ef-9276-89ae946d6314" providerId="ADAL" clId="{E2FFE03B-A351-4502-8182-2ECAA7B47764}" dt="2022-09-17T14:59:48.362" v="469" actId="26606"/>
          <ac:spMkLst>
            <pc:docMk/>
            <pc:sldMk cId="2897292568" sldId="264"/>
            <ac:spMk id="2063" creationId="{878B897E-FBB2-4D71-AA1C-3C4DA4A264C9}"/>
          </ac:spMkLst>
        </pc:spChg>
        <pc:spChg chg="add del">
          <ac:chgData name="IGNACIO TORRES SOLIS" userId="33e3c97a-62e9-40ef-9276-89ae946d6314" providerId="ADAL" clId="{E2FFE03B-A351-4502-8182-2ECAA7B47764}" dt="2022-09-17T14:59:14.136" v="467" actId="26606"/>
          <ac:spMkLst>
            <pc:docMk/>
            <pc:sldMk cId="2897292568" sldId="264"/>
            <ac:spMk id="2073" creationId="{417CDA24-35F8-4540-8C52-3096D6D94949}"/>
          </ac:spMkLst>
        </pc:spChg>
        <pc:spChg chg="add del">
          <ac:chgData name="IGNACIO TORRES SOLIS" userId="33e3c97a-62e9-40ef-9276-89ae946d6314" providerId="ADAL" clId="{E2FFE03B-A351-4502-8182-2ECAA7B47764}" dt="2022-09-17T14:59:14.136" v="467" actId="26606"/>
          <ac:spMkLst>
            <pc:docMk/>
            <pc:sldMk cId="2897292568" sldId="264"/>
            <ac:spMk id="2074" creationId="{8658BFE0-4E65-4174-9C75-687C94E88273}"/>
          </ac:spMkLst>
        </pc:spChg>
        <pc:spChg chg="add del">
          <ac:chgData name="IGNACIO TORRES SOLIS" userId="33e3c97a-62e9-40ef-9276-89ae946d6314" providerId="ADAL" clId="{E2FFE03B-A351-4502-8182-2ECAA7B47764}" dt="2022-09-17T14:59:48.362" v="469" actId="26606"/>
          <ac:spMkLst>
            <pc:docMk/>
            <pc:sldMk cId="2897292568" sldId="264"/>
            <ac:spMk id="2076" creationId="{12E8CD4E-6381-4807-AA5B-CE0024A8BE19}"/>
          </ac:spMkLst>
        </pc:spChg>
        <pc:spChg chg="add del">
          <ac:chgData name="IGNACIO TORRES SOLIS" userId="33e3c97a-62e9-40ef-9276-89ae946d6314" providerId="ADAL" clId="{E2FFE03B-A351-4502-8182-2ECAA7B47764}" dt="2022-09-17T14:59:48.362" v="469" actId="26606"/>
          <ac:spMkLst>
            <pc:docMk/>
            <pc:sldMk cId="2897292568" sldId="264"/>
            <ac:spMk id="2077" creationId="{7C6A4DDC-3049-4FEA-B9FF-CBCF8B277BBF}"/>
          </ac:spMkLst>
        </pc:spChg>
        <pc:spChg chg="add del">
          <ac:chgData name="IGNACIO TORRES SOLIS" userId="33e3c97a-62e9-40ef-9276-89ae946d6314" providerId="ADAL" clId="{E2FFE03B-A351-4502-8182-2ECAA7B47764}" dt="2022-09-17T14:59:48.362" v="469" actId="26606"/>
          <ac:spMkLst>
            <pc:docMk/>
            <pc:sldMk cId="2897292568" sldId="264"/>
            <ac:spMk id="2078" creationId="{87BCB2CF-F2CE-43B5-93CB-386479577889}"/>
          </ac:spMkLst>
        </pc:spChg>
        <pc:spChg chg="add del">
          <ac:chgData name="IGNACIO TORRES SOLIS" userId="33e3c97a-62e9-40ef-9276-89ae946d6314" providerId="ADAL" clId="{E2FFE03B-A351-4502-8182-2ECAA7B47764}" dt="2022-09-17T14:59:48.362" v="469" actId="26606"/>
          <ac:spMkLst>
            <pc:docMk/>
            <pc:sldMk cId="2897292568" sldId="264"/>
            <ac:spMk id="2079" creationId="{2C68A941-4039-4496-9008-274182DFFEDF}"/>
          </ac:spMkLst>
        </pc:spChg>
        <pc:grpChg chg="add del">
          <ac:chgData name="IGNACIO TORRES SOLIS" userId="33e3c97a-62e9-40ef-9276-89ae946d6314" providerId="ADAL" clId="{E2FFE03B-A351-4502-8182-2ECAA7B47764}" dt="2022-09-17T14:59:10.848" v="465" actId="26606"/>
          <ac:grpSpMkLst>
            <pc:docMk/>
            <pc:sldMk cId="2897292568" sldId="264"/>
            <ac:grpSpMk id="2057" creationId="{AFD40B55-BABB-4B33-ADD3-0C2340430678}"/>
          </ac:grpSpMkLst>
        </pc:grpChg>
        <pc:grpChg chg="add del">
          <ac:chgData name="IGNACIO TORRES SOLIS" userId="33e3c97a-62e9-40ef-9276-89ae946d6314" providerId="ADAL" clId="{E2FFE03B-A351-4502-8182-2ECAA7B47764}" dt="2022-09-17T14:59:10.848" v="465" actId="26606"/>
          <ac:grpSpMkLst>
            <pc:docMk/>
            <pc:sldMk cId="2897292568" sldId="264"/>
            <ac:grpSpMk id="2061" creationId="{E616EDA1-F722-4C6A-AD2F-E487C7EBE6BD}"/>
          </ac:grpSpMkLst>
        </pc:grpChg>
        <pc:grpChg chg="add del">
          <ac:chgData name="IGNACIO TORRES SOLIS" userId="33e3c97a-62e9-40ef-9276-89ae946d6314" providerId="ADAL" clId="{E2FFE03B-A351-4502-8182-2ECAA7B47764}" dt="2022-09-17T14:59:10.848" v="465" actId="26606"/>
          <ac:grpSpMkLst>
            <pc:docMk/>
            <pc:sldMk cId="2897292568" sldId="264"/>
            <ac:grpSpMk id="2065" creationId="{718BCC2B-0684-4382-A2D3-C9ADC776876E}"/>
          </ac:grpSpMkLst>
        </pc:grpChg>
        <pc:grpChg chg="add del">
          <ac:chgData name="IGNACIO TORRES SOLIS" userId="33e3c97a-62e9-40ef-9276-89ae946d6314" providerId="ADAL" clId="{E2FFE03B-A351-4502-8182-2ECAA7B47764}" dt="2022-09-17T14:59:10.848" v="465" actId="26606"/>
          <ac:grpSpMkLst>
            <pc:docMk/>
            <pc:sldMk cId="2897292568" sldId="264"/>
            <ac:grpSpMk id="2069" creationId="{B5D0BDB0-2E17-4D86-BEE1-1A1817E04694}"/>
          </ac:grpSpMkLst>
        </pc:grpChg>
        <pc:picChg chg="mod">
          <ac:chgData name="IGNACIO TORRES SOLIS" userId="33e3c97a-62e9-40ef-9276-89ae946d6314" providerId="ADAL" clId="{E2FFE03B-A351-4502-8182-2ECAA7B47764}" dt="2022-09-17T15:26:20.432" v="559" actId="1076"/>
          <ac:picMkLst>
            <pc:docMk/>
            <pc:sldMk cId="2897292568" sldId="264"/>
            <ac:picMk id="3" creationId="{29A74F41-57DF-44D4-968D-F29913385452}"/>
          </ac:picMkLst>
        </pc:picChg>
        <pc:picChg chg="del mod ord">
          <ac:chgData name="IGNACIO TORRES SOLIS" userId="33e3c97a-62e9-40ef-9276-89ae946d6314" providerId="ADAL" clId="{E2FFE03B-A351-4502-8182-2ECAA7B47764}" dt="2022-09-17T15:26:16.545" v="558" actId="478"/>
          <ac:picMkLst>
            <pc:docMk/>
            <pc:sldMk cId="2897292568" sldId="264"/>
            <ac:picMk id="4" creationId="{00000000-0000-0000-0000-000000000000}"/>
          </ac:picMkLst>
        </pc:picChg>
        <pc:picChg chg="mod ord">
          <ac:chgData name="IGNACIO TORRES SOLIS" userId="33e3c97a-62e9-40ef-9276-89ae946d6314" providerId="ADAL" clId="{E2FFE03B-A351-4502-8182-2ECAA7B47764}" dt="2022-09-17T15:26:21.766" v="560" actId="1076"/>
          <ac:picMkLst>
            <pc:docMk/>
            <pc:sldMk cId="2897292568" sldId="264"/>
            <ac:picMk id="10" creationId="{510D8BA2-DE34-49A9-9C09-0EFAA9A4804A}"/>
          </ac:picMkLst>
        </pc:picChg>
        <pc:picChg chg="mod ord">
          <ac:chgData name="IGNACIO TORRES SOLIS" userId="33e3c97a-62e9-40ef-9276-89ae946d6314" providerId="ADAL" clId="{E2FFE03B-A351-4502-8182-2ECAA7B47764}" dt="2022-09-17T14:59:48.362" v="469" actId="26606"/>
          <ac:picMkLst>
            <pc:docMk/>
            <pc:sldMk cId="2897292568" sldId="264"/>
            <ac:picMk id="2050" creationId="{00000000-0000-0000-0000-000000000000}"/>
          </ac:picMkLst>
        </pc:picChg>
      </pc:sldChg>
      <pc:sldChg chg="addSp delSp modSp ord">
        <pc:chgData name="IGNACIO TORRES SOLIS" userId="33e3c97a-62e9-40ef-9276-89ae946d6314" providerId="ADAL" clId="{E2FFE03B-A351-4502-8182-2ECAA7B47764}" dt="2022-09-17T14:33:01.729" v="389" actId="1076"/>
        <pc:sldMkLst>
          <pc:docMk/>
          <pc:sldMk cId="983555800" sldId="265"/>
        </pc:sldMkLst>
        <pc:spChg chg="add del mod">
          <ac:chgData name="IGNACIO TORRES SOLIS" userId="33e3c97a-62e9-40ef-9276-89ae946d6314" providerId="ADAL" clId="{E2FFE03B-A351-4502-8182-2ECAA7B47764}" dt="2022-09-17T13:36:02.095" v="60" actId="478"/>
          <ac:spMkLst>
            <pc:docMk/>
            <pc:sldMk cId="983555800" sldId="265"/>
            <ac:spMk id="3" creationId="{95DC6A54-283F-4355-B3E0-DB2FA5CD539C}"/>
          </ac:spMkLst>
        </pc:spChg>
        <pc:spChg chg="del">
          <ac:chgData name="IGNACIO TORRES SOLIS" userId="33e3c97a-62e9-40ef-9276-89ae946d6314" providerId="ADAL" clId="{E2FFE03B-A351-4502-8182-2ECAA7B47764}" dt="2022-09-17T13:35:58.836" v="59" actId="478"/>
          <ac:spMkLst>
            <pc:docMk/>
            <pc:sldMk cId="983555800" sldId="265"/>
            <ac:spMk id="6" creationId="{0C945B67-2A37-4D41-A5BE-9ED1F0149E7E}"/>
          </ac:spMkLst>
        </pc:spChg>
        <pc:picChg chg="mod">
          <ac:chgData name="IGNACIO TORRES SOLIS" userId="33e3c97a-62e9-40ef-9276-89ae946d6314" providerId="ADAL" clId="{E2FFE03B-A351-4502-8182-2ECAA7B47764}" dt="2022-09-17T14:07:16.453" v="90" actId="1076"/>
          <ac:picMkLst>
            <pc:docMk/>
            <pc:sldMk cId="983555800" sldId="265"/>
            <ac:picMk id="4" creationId="{00000000-0000-0000-0000-000000000000}"/>
          </ac:picMkLst>
        </pc:picChg>
        <pc:picChg chg="add del mod">
          <ac:chgData name="IGNACIO TORRES SOLIS" userId="33e3c97a-62e9-40ef-9276-89ae946d6314" providerId="ADAL" clId="{E2FFE03B-A351-4502-8182-2ECAA7B47764}" dt="2022-09-17T14:08:52.688" v="100"/>
          <ac:picMkLst>
            <pc:docMk/>
            <pc:sldMk cId="983555800" sldId="265"/>
            <ac:picMk id="5" creationId="{2998118F-5A56-496F-BDC4-31110ACBED85}"/>
          </ac:picMkLst>
        </pc:picChg>
        <pc:picChg chg="del">
          <ac:chgData name="IGNACIO TORRES SOLIS" userId="33e3c97a-62e9-40ef-9276-89ae946d6314" providerId="ADAL" clId="{E2FFE03B-A351-4502-8182-2ECAA7B47764}" dt="2022-09-17T13:35:18.417" v="53"/>
          <ac:picMkLst>
            <pc:docMk/>
            <pc:sldMk cId="983555800" sldId="265"/>
            <ac:picMk id="7" creationId="{C9B74BC3-D24F-4B5C-91CB-36A4656AB721}"/>
          </ac:picMkLst>
        </pc:picChg>
        <pc:picChg chg="add del mod">
          <ac:chgData name="IGNACIO TORRES SOLIS" userId="33e3c97a-62e9-40ef-9276-89ae946d6314" providerId="ADAL" clId="{E2FFE03B-A351-4502-8182-2ECAA7B47764}" dt="2022-09-17T14:09:07.398" v="106"/>
          <ac:picMkLst>
            <pc:docMk/>
            <pc:sldMk cId="983555800" sldId="265"/>
            <ac:picMk id="8" creationId="{F5BBFC0D-0DFA-4ED7-B568-C702A1035A24}"/>
          </ac:picMkLst>
        </pc:picChg>
        <pc:picChg chg="add mod">
          <ac:chgData name="IGNACIO TORRES SOLIS" userId="33e3c97a-62e9-40ef-9276-89ae946d6314" providerId="ADAL" clId="{E2FFE03B-A351-4502-8182-2ECAA7B47764}" dt="2022-09-17T14:33:01.729" v="389" actId="1076"/>
          <ac:picMkLst>
            <pc:docMk/>
            <pc:sldMk cId="983555800" sldId="265"/>
            <ac:picMk id="9" creationId="{DDE4AFCC-88E4-42A7-AEDB-97CE7966D68B}"/>
          </ac:picMkLst>
        </pc:picChg>
        <pc:picChg chg="add del mod">
          <ac:chgData name="IGNACIO TORRES SOLIS" userId="33e3c97a-62e9-40ef-9276-89ae946d6314" providerId="ADAL" clId="{E2FFE03B-A351-4502-8182-2ECAA7B47764}" dt="2022-09-17T14:08:22.733" v="95"/>
          <ac:picMkLst>
            <pc:docMk/>
            <pc:sldMk cId="983555800" sldId="265"/>
            <ac:picMk id="10" creationId="{94F38C73-DADB-4977-87E2-ED1F294160D3}"/>
          </ac:picMkLst>
        </pc:picChg>
      </pc:sldChg>
      <pc:sldChg chg="modSp">
        <pc:chgData name="IGNACIO TORRES SOLIS" userId="33e3c97a-62e9-40ef-9276-89ae946d6314" providerId="ADAL" clId="{E2FFE03B-A351-4502-8182-2ECAA7B47764}" dt="2022-09-17T13:19:11.044" v="35" actId="1076"/>
        <pc:sldMkLst>
          <pc:docMk/>
          <pc:sldMk cId="3522269652" sldId="270"/>
        </pc:sldMkLst>
        <pc:spChg chg="mod">
          <ac:chgData name="IGNACIO TORRES SOLIS" userId="33e3c97a-62e9-40ef-9276-89ae946d6314" providerId="ADAL" clId="{E2FFE03B-A351-4502-8182-2ECAA7B47764}" dt="2022-09-17T13:19:11.044" v="35" actId="1076"/>
          <ac:spMkLst>
            <pc:docMk/>
            <pc:sldMk cId="3522269652" sldId="270"/>
            <ac:spMk id="8" creationId="{024F53AF-A0C3-4DF9-BB5C-3DEE7FF76D5C}"/>
          </ac:spMkLst>
        </pc:spChg>
        <pc:picChg chg="mod">
          <ac:chgData name="IGNACIO TORRES SOLIS" userId="33e3c97a-62e9-40ef-9276-89ae946d6314" providerId="ADAL" clId="{E2FFE03B-A351-4502-8182-2ECAA7B47764}" dt="2022-09-17T13:18:53.725" v="33" actId="1440"/>
          <ac:picMkLst>
            <pc:docMk/>
            <pc:sldMk cId="3522269652" sldId="270"/>
            <ac:picMk id="3" creationId="{87602131-F808-4172-AFB3-6DF206E434C1}"/>
          </ac:picMkLst>
        </pc:picChg>
        <pc:picChg chg="mod">
          <ac:chgData name="IGNACIO TORRES SOLIS" userId="33e3c97a-62e9-40ef-9276-89ae946d6314" providerId="ADAL" clId="{E2FFE03B-A351-4502-8182-2ECAA7B47764}" dt="2022-09-17T12:28:38.764" v="6" actId="1076"/>
          <ac:picMkLst>
            <pc:docMk/>
            <pc:sldMk cId="3522269652" sldId="270"/>
            <ac:picMk id="9" creationId="{EF0889D5-4ADB-F84A-A39B-27298372BB6F}"/>
          </ac:picMkLst>
        </pc:picChg>
      </pc:sldChg>
      <pc:sldChg chg="del">
        <pc:chgData name="IGNACIO TORRES SOLIS" userId="33e3c97a-62e9-40ef-9276-89ae946d6314" providerId="ADAL" clId="{E2FFE03B-A351-4502-8182-2ECAA7B47764}" dt="2022-09-17T12:59:48.286" v="14" actId="2696"/>
        <pc:sldMkLst>
          <pc:docMk/>
          <pc:sldMk cId="3317657436" sldId="272"/>
        </pc:sldMkLst>
      </pc:sldChg>
      <pc:sldChg chg="del">
        <pc:chgData name="IGNACIO TORRES SOLIS" userId="33e3c97a-62e9-40ef-9276-89ae946d6314" providerId="ADAL" clId="{E2FFE03B-A351-4502-8182-2ECAA7B47764}" dt="2022-09-17T13:16:33.161" v="15" actId="2696"/>
        <pc:sldMkLst>
          <pc:docMk/>
          <pc:sldMk cId="492257792" sldId="281"/>
        </pc:sldMkLst>
      </pc:sldChg>
      <pc:sldChg chg="addSp delSp modSp mod setBg">
        <pc:chgData name="IGNACIO TORRES SOLIS" userId="33e3c97a-62e9-40ef-9276-89ae946d6314" providerId="ADAL" clId="{E2FFE03B-A351-4502-8182-2ECAA7B47764}" dt="2022-09-17T14:28:42.367" v="379" actId="27614"/>
        <pc:sldMkLst>
          <pc:docMk/>
          <pc:sldMk cId="4034151305" sldId="471"/>
        </pc:sldMkLst>
        <pc:spChg chg="mod ord">
          <ac:chgData name="IGNACIO TORRES SOLIS" userId="33e3c97a-62e9-40ef-9276-89ae946d6314" providerId="ADAL" clId="{E2FFE03B-A351-4502-8182-2ECAA7B47764}" dt="2022-09-17T14:27:54.736" v="377" actId="26606"/>
          <ac:spMkLst>
            <pc:docMk/>
            <pc:sldMk cId="4034151305" sldId="471"/>
            <ac:spMk id="8" creationId="{73CF7C0C-3990-4D5D-B5FD-A5AD01B79910}"/>
          </ac:spMkLst>
        </pc:spChg>
        <pc:spChg chg="del mod">
          <ac:chgData name="IGNACIO TORRES SOLIS" userId="33e3c97a-62e9-40ef-9276-89ae946d6314" providerId="ADAL" clId="{E2FFE03B-A351-4502-8182-2ECAA7B47764}" dt="2022-09-17T14:18:07.853" v="310" actId="478"/>
          <ac:spMkLst>
            <pc:docMk/>
            <pc:sldMk cId="4034151305" sldId="471"/>
            <ac:spMk id="11" creationId="{938483BE-6E0F-4DE8-84B1-27E010198800}"/>
          </ac:spMkLst>
        </pc:spChg>
        <pc:spChg chg="add del">
          <ac:chgData name="IGNACIO TORRES SOLIS" userId="33e3c97a-62e9-40ef-9276-89ae946d6314" providerId="ADAL" clId="{E2FFE03B-A351-4502-8182-2ECAA7B47764}" dt="2022-09-17T14:27:16.227" v="366" actId="26606"/>
          <ac:spMkLst>
            <pc:docMk/>
            <pc:sldMk cId="4034151305" sldId="471"/>
            <ac:spMk id="2065" creationId="{A5A17FC0-D416-4C8B-A9E6-5924D352B986}"/>
          </ac:spMkLst>
        </pc:spChg>
        <pc:spChg chg="add">
          <ac:chgData name="IGNACIO TORRES SOLIS" userId="33e3c97a-62e9-40ef-9276-89ae946d6314" providerId="ADAL" clId="{E2FFE03B-A351-4502-8182-2ECAA7B47764}" dt="2022-09-17T14:27:54.736" v="377" actId="26606"/>
          <ac:spMkLst>
            <pc:docMk/>
            <pc:sldMk cId="4034151305" sldId="471"/>
            <ac:spMk id="2066" creationId="{6EAFBB7C-BA65-4034-8F52-32E6C514E7FA}"/>
          </ac:spMkLst>
        </pc:spChg>
        <pc:spChg chg="add">
          <ac:chgData name="IGNACIO TORRES SOLIS" userId="33e3c97a-62e9-40ef-9276-89ae946d6314" providerId="ADAL" clId="{E2FFE03B-A351-4502-8182-2ECAA7B47764}" dt="2022-09-17T14:27:54.736" v="377" actId="26606"/>
          <ac:spMkLst>
            <pc:docMk/>
            <pc:sldMk cId="4034151305" sldId="471"/>
            <ac:spMk id="2068" creationId="{B9D56ACA-1E9F-4685-8853-D3A4777AC060}"/>
          </ac:spMkLst>
        </pc:spChg>
        <pc:picChg chg="add del mod">
          <ac:chgData name="IGNACIO TORRES SOLIS" userId="33e3c97a-62e9-40ef-9276-89ae946d6314" providerId="ADAL" clId="{E2FFE03B-A351-4502-8182-2ECAA7B47764}" dt="2022-09-17T14:22:32.454" v="349" actId="478"/>
          <ac:picMkLst>
            <pc:docMk/>
            <pc:sldMk cId="4034151305" sldId="471"/>
            <ac:picMk id="2" creationId="{FC9F1E1B-BE3D-4F85-BF91-69B6EEFDF2E5}"/>
          </ac:picMkLst>
        </pc:picChg>
        <pc:picChg chg="add del mod">
          <ac:chgData name="IGNACIO TORRES SOLIS" userId="33e3c97a-62e9-40ef-9276-89ae946d6314" providerId="ADAL" clId="{E2FFE03B-A351-4502-8182-2ECAA7B47764}" dt="2022-09-17T14:27:36.450" v="373" actId="478"/>
          <ac:picMkLst>
            <pc:docMk/>
            <pc:sldMk cId="4034151305" sldId="471"/>
            <ac:picMk id="5" creationId="{22DDE019-F137-F34B-A26C-0BC1BDFA4640}"/>
          </ac:picMkLst>
        </pc:picChg>
        <pc:picChg chg="add del mod ord">
          <ac:chgData name="IGNACIO TORRES SOLIS" userId="33e3c97a-62e9-40ef-9276-89ae946d6314" providerId="ADAL" clId="{E2FFE03B-A351-4502-8182-2ECAA7B47764}" dt="2022-09-17T14:27:33.760" v="372" actId="478"/>
          <ac:picMkLst>
            <pc:docMk/>
            <pc:sldMk cId="4034151305" sldId="471"/>
            <ac:picMk id="7" creationId="{EFAAE52B-1ADE-BA42-B374-EA10D0D25128}"/>
          </ac:picMkLst>
        </pc:picChg>
        <pc:picChg chg="del">
          <ac:chgData name="IGNACIO TORRES SOLIS" userId="33e3c97a-62e9-40ef-9276-89ae946d6314" providerId="ADAL" clId="{E2FFE03B-A351-4502-8182-2ECAA7B47764}" dt="2022-09-17T14:18:02.697" v="309" actId="478"/>
          <ac:picMkLst>
            <pc:docMk/>
            <pc:sldMk cId="4034151305" sldId="471"/>
            <ac:picMk id="10" creationId="{CD4D130C-BA48-4C06-A487-7D6607EA92C7}"/>
          </ac:picMkLst>
        </pc:picChg>
        <pc:picChg chg="mod ord">
          <ac:chgData name="IGNACIO TORRES SOLIS" userId="33e3c97a-62e9-40ef-9276-89ae946d6314" providerId="ADAL" clId="{E2FFE03B-A351-4502-8182-2ECAA7B47764}" dt="2022-09-17T14:27:54.736" v="377" actId="26606"/>
          <ac:picMkLst>
            <pc:docMk/>
            <pc:sldMk cId="4034151305" sldId="471"/>
            <ac:picMk id="17" creationId="{6633C17B-2289-4F36-A486-7F7D55B78B64}"/>
          </ac:picMkLst>
        </pc:picChg>
        <pc:picChg chg="add mod ord">
          <ac:chgData name="IGNACIO TORRES SOLIS" userId="33e3c97a-62e9-40ef-9276-89ae946d6314" providerId="ADAL" clId="{E2FFE03B-A351-4502-8182-2ECAA7B47764}" dt="2022-09-17T14:28:42.367" v="379" actId="27614"/>
          <ac:picMkLst>
            <pc:docMk/>
            <pc:sldMk cId="4034151305" sldId="471"/>
            <ac:picMk id="2050" creationId="{C1BBAC29-AD50-463D-ADA5-7536E18F642C}"/>
          </ac:picMkLst>
        </pc:picChg>
        <pc:picChg chg="add del mod">
          <ac:chgData name="IGNACIO TORRES SOLIS" userId="33e3c97a-62e9-40ef-9276-89ae946d6314" providerId="ADAL" clId="{E2FFE03B-A351-4502-8182-2ECAA7B47764}" dt="2022-09-17T14:19:05.006" v="321"/>
          <ac:picMkLst>
            <pc:docMk/>
            <pc:sldMk cId="4034151305" sldId="471"/>
            <ac:picMk id="2052" creationId="{73AEDB7F-A653-493B-808E-6C97351C5556}"/>
          </ac:picMkLst>
        </pc:picChg>
        <pc:picChg chg="add del mod">
          <ac:chgData name="IGNACIO TORRES SOLIS" userId="33e3c97a-62e9-40ef-9276-89ae946d6314" providerId="ADAL" clId="{E2FFE03B-A351-4502-8182-2ECAA7B47764}" dt="2022-09-17T14:19:14.851" v="326"/>
          <ac:picMkLst>
            <pc:docMk/>
            <pc:sldMk cId="4034151305" sldId="471"/>
            <ac:picMk id="2054" creationId="{AAF399FA-80C1-46D7-8B32-138DC24779A9}"/>
          </ac:picMkLst>
        </pc:picChg>
        <pc:picChg chg="add del mod">
          <ac:chgData name="IGNACIO TORRES SOLIS" userId="33e3c97a-62e9-40ef-9276-89ae946d6314" providerId="ADAL" clId="{E2FFE03B-A351-4502-8182-2ECAA7B47764}" dt="2022-09-17T14:19:36.301" v="335"/>
          <ac:picMkLst>
            <pc:docMk/>
            <pc:sldMk cId="4034151305" sldId="471"/>
            <ac:picMk id="2056" creationId="{F5B52290-6293-4DDD-8F63-8AD72C470F3E}"/>
          </ac:picMkLst>
        </pc:picChg>
        <pc:picChg chg="add mod ord">
          <ac:chgData name="IGNACIO TORRES SOLIS" userId="33e3c97a-62e9-40ef-9276-89ae946d6314" providerId="ADAL" clId="{E2FFE03B-A351-4502-8182-2ECAA7B47764}" dt="2022-09-17T14:27:54.736" v="377" actId="26606"/>
          <ac:picMkLst>
            <pc:docMk/>
            <pc:sldMk cId="4034151305" sldId="471"/>
            <ac:picMk id="2058" creationId="{4A9BCB25-4D37-4D98-B135-EC5AE769E87E}"/>
          </ac:picMkLst>
        </pc:picChg>
        <pc:picChg chg="add del mod">
          <ac:chgData name="IGNACIO TORRES SOLIS" userId="33e3c97a-62e9-40ef-9276-89ae946d6314" providerId="ADAL" clId="{E2FFE03B-A351-4502-8182-2ECAA7B47764}" dt="2022-09-17T14:27:18.811" v="367" actId="478"/>
          <ac:picMkLst>
            <pc:docMk/>
            <pc:sldMk cId="4034151305" sldId="471"/>
            <ac:picMk id="2060" creationId="{8A5E3C8E-FE1E-404A-BAC4-6CEFE7C1529E}"/>
          </ac:picMkLst>
        </pc:picChg>
        <pc:picChg chg="add del mod">
          <ac:chgData name="IGNACIO TORRES SOLIS" userId="33e3c97a-62e9-40ef-9276-89ae946d6314" providerId="ADAL" clId="{E2FFE03B-A351-4502-8182-2ECAA7B47764}" dt="2022-09-17T14:27:13.597" v="364"/>
          <ac:picMkLst>
            <pc:docMk/>
            <pc:sldMk cId="4034151305" sldId="471"/>
            <ac:picMk id="2062" creationId="{97E7DFDB-23D8-4DB1-8605-265AB17510E9}"/>
          </ac:picMkLst>
        </pc:picChg>
        <pc:picChg chg="add mod">
          <ac:chgData name="IGNACIO TORRES SOLIS" userId="33e3c97a-62e9-40ef-9276-89ae946d6314" providerId="ADAL" clId="{E2FFE03B-A351-4502-8182-2ECAA7B47764}" dt="2022-09-17T14:27:54.736" v="377" actId="26606"/>
          <ac:picMkLst>
            <pc:docMk/>
            <pc:sldMk cId="4034151305" sldId="471"/>
            <ac:picMk id="2064" creationId="{9AC2BD83-6D72-43E2-B242-EDAD940D4B4F}"/>
          </ac:picMkLst>
        </pc:picChg>
        <pc:cxnChg chg="add del">
          <ac:chgData name="IGNACIO TORRES SOLIS" userId="33e3c97a-62e9-40ef-9276-89ae946d6314" providerId="ADAL" clId="{E2FFE03B-A351-4502-8182-2ECAA7B47764}" dt="2022-09-17T14:27:16.227" v="366" actId="26606"/>
          <ac:cxnSpMkLst>
            <pc:docMk/>
            <pc:sldMk cId="4034151305" sldId="471"/>
            <ac:cxnSpMk id="2067" creationId="{982DC870-E8E5-4050-B10C-CC24FC67E50A}"/>
          </ac:cxnSpMkLst>
        </pc:cxnChg>
        <pc:cxnChg chg="add del">
          <ac:chgData name="IGNACIO TORRES SOLIS" userId="33e3c97a-62e9-40ef-9276-89ae946d6314" providerId="ADAL" clId="{E2FFE03B-A351-4502-8182-2ECAA7B47764}" dt="2022-09-17T14:27:16.227" v="366" actId="26606"/>
          <ac:cxnSpMkLst>
            <pc:docMk/>
            <pc:sldMk cId="4034151305" sldId="471"/>
            <ac:cxnSpMk id="2069" creationId="{FF76A74F-C283-4DED-BD4D-086753B7CB00}"/>
          </ac:cxnSpMkLst>
        </pc:cxnChg>
        <pc:cxnChg chg="add del">
          <ac:chgData name="IGNACIO TORRES SOLIS" userId="33e3c97a-62e9-40ef-9276-89ae946d6314" providerId="ADAL" clId="{E2FFE03B-A351-4502-8182-2ECAA7B47764}" dt="2022-09-17T14:27:16.227" v="366" actId="26606"/>
          <ac:cxnSpMkLst>
            <pc:docMk/>
            <pc:sldMk cId="4034151305" sldId="471"/>
            <ac:cxnSpMk id="2071" creationId="{3B2791FB-B2F7-4BBE-B8D8-74C37FF9E85C}"/>
          </ac:cxnSpMkLst>
        </pc:cxnChg>
        <pc:cxnChg chg="add del">
          <ac:chgData name="IGNACIO TORRES SOLIS" userId="33e3c97a-62e9-40ef-9276-89ae946d6314" providerId="ADAL" clId="{E2FFE03B-A351-4502-8182-2ECAA7B47764}" dt="2022-09-17T14:27:16.227" v="366" actId="26606"/>
          <ac:cxnSpMkLst>
            <pc:docMk/>
            <pc:sldMk cId="4034151305" sldId="471"/>
            <ac:cxnSpMk id="2073" creationId="{9891B5DE-6811-4844-BB18-472A3F360EE5}"/>
          </ac:cxnSpMkLst>
        </pc:cxnChg>
        <pc:cxnChg chg="add del">
          <ac:chgData name="IGNACIO TORRES SOLIS" userId="33e3c97a-62e9-40ef-9276-89ae946d6314" providerId="ADAL" clId="{E2FFE03B-A351-4502-8182-2ECAA7B47764}" dt="2022-09-17T14:27:16.227" v="366" actId="26606"/>
          <ac:cxnSpMkLst>
            <pc:docMk/>
            <pc:sldMk cId="4034151305" sldId="471"/>
            <ac:cxnSpMk id="2075" creationId="{77A9CA3A-7216-41E0-B3CD-058077FD396D}"/>
          </ac:cxnSpMkLst>
        </pc:cxnChg>
      </pc:sldChg>
      <pc:sldChg chg="modSp">
        <pc:chgData name="IGNACIO TORRES SOLIS" userId="33e3c97a-62e9-40ef-9276-89ae946d6314" providerId="ADAL" clId="{E2FFE03B-A351-4502-8182-2ECAA7B47764}" dt="2022-09-17T13:19:02.822" v="34" actId="1440"/>
        <pc:sldMkLst>
          <pc:docMk/>
          <pc:sldMk cId="1222767781" sldId="482"/>
        </pc:sldMkLst>
        <pc:spChg chg="mod">
          <ac:chgData name="IGNACIO TORRES SOLIS" userId="33e3c97a-62e9-40ef-9276-89ae946d6314" providerId="ADAL" clId="{E2FFE03B-A351-4502-8182-2ECAA7B47764}" dt="2022-09-17T12:59:35.772" v="12" actId="1076"/>
          <ac:spMkLst>
            <pc:docMk/>
            <pc:sldMk cId="1222767781" sldId="482"/>
            <ac:spMk id="4" creationId="{171A3172-A0D2-4B86-B9FB-FAD92E665669}"/>
          </ac:spMkLst>
        </pc:spChg>
        <pc:picChg chg="mod">
          <ac:chgData name="IGNACIO TORRES SOLIS" userId="33e3c97a-62e9-40ef-9276-89ae946d6314" providerId="ADAL" clId="{E2FFE03B-A351-4502-8182-2ECAA7B47764}" dt="2022-09-17T12:59:31.024" v="11" actId="1076"/>
          <ac:picMkLst>
            <pc:docMk/>
            <pc:sldMk cId="1222767781" sldId="482"/>
            <ac:picMk id="5" creationId="{8FB0AB64-FD4A-4628-8F3F-50CE374BEA2D}"/>
          </ac:picMkLst>
        </pc:picChg>
        <pc:picChg chg="mod">
          <ac:chgData name="IGNACIO TORRES SOLIS" userId="33e3c97a-62e9-40ef-9276-89ae946d6314" providerId="ADAL" clId="{E2FFE03B-A351-4502-8182-2ECAA7B47764}" dt="2022-09-17T13:19:02.822" v="34" actId="1440"/>
          <ac:picMkLst>
            <pc:docMk/>
            <pc:sldMk cId="1222767781" sldId="482"/>
            <ac:picMk id="10" creationId="{148C888E-EE61-4749-A4FC-5D8EDF97E330}"/>
          </ac:picMkLst>
        </pc:picChg>
      </pc:sldChg>
      <pc:sldChg chg="modSp ord">
        <pc:chgData name="IGNACIO TORRES SOLIS" userId="33e3c97a-62e9-40ef-9276-89ae946d6314" providerId="ADAL" clId="{E2FFE03B-A351-4502-8182-2ECAA7B47764}" dt="2022-09-17T14:57:18.672" v="459"/>
        <pc:sldMkLst>
          <pc:docMk/>
          <pc:sldMk cId="3556601100" sldId="483"/>
        </pc:sldMkLst>
        <pc:spChg chg="mod">
          <ac:chgData name="IGNACIO TORRES SOLIS" userId="33e3c97a-62e9-40ef-9276-89ae946d6314" providerId="ADAL" clId="{E2FFE03B-A351-4502-8182-2ECAA7B47764}" dt="2022-09-17T14:35:15.675" v="397" actId="6549"/>
          <ac:spMkLst>
            <pc:docMk/>
            <pc:sldMk cId="3556601100" sldId="483"/>
            <ac:spMk id="6" creationId="{FE76AAA0-D70B-4D47-920F-BDEBA0F6AC9A}"/>
          </ac:spMkLst>
        </pc:spChg>
      </pc:sldChg>
      <pc:sldChg chg="addSp modSp">
        <pc:chgData name="IGNACIO TORRES SOLIS" userId="33e3c97a-62e9-40ef-9276-89ae946d6314" providerId="ADAL" clId="{E2FFE03B-A351-4502-8182-2ECAA7B47764}" dt="2022-09-17T14:36:09.335" v="400" actId="1076"/>
        <pc:sldMkLst>
          <pc:docMk/>
          <pc:sldMk cId="36532352" sldId="484"/>
        </pc:sldMkLst>
        <pc:spChg chg="mod">
          <ac:chgData name="IGNACIO TORRES SOLIS" userId="33e3c97a-62e9-40ef-9276-89ae946d6314" providerId="ADAL" clId="{E2FFE03B-A351-4502-8182-2ECAA7B47764}" dt="2022-09-17T14:34:35.796" v="395" actId="1076"/>
          <ac:spMkLst>
            <pc:docMk/>
            <pc:sldMk cId="36532352" sldId="484"/>
            <ac:spMk id="6" creationId="{BDDDA73B-E67A-4CC0-8929-E20EA2E88EA5}"/>
          </ac:spMkLst>
        </pc:spChg>
        <pc:picChg chg="add mod">
          <ac:chgData name="IGNACIO TORRES SOLIS" userId="33e3c97a-62e9-40ef-9276-89ae946d6314" providerId="ADAL" clId="{E2FFE03B-A351-4502-8182-2ECAA7B47764}" dt="2022-09-17T14:36:09.335" v="400" actId="1076"/>
          <ac:picMkLst>
            <pc:docMk/>
            <pc:sldMk cId="36532352" sldId="484"/>
            <ac:picMk id="5" creationId="{C685724E-9952-4A84-85AB-D8D34CC4C0EE}"/>
          </ac:picMkLst>
        </pc:picChg>
        <pc:picChg chg="mod">
          <ac:chgData name="IGNACIO TORRES SOLIS" userId="33e3c97a-62e9-40ef-9276-89ae946d6314" providerId="ADAL" clId="{E2FFE03B-A351-4502-8182-2ECAA7B47764}" dt="2022-09-17T14:34:30.826" v="394" actId="14100"/>
          <ac:picMkLst>
            <pc:docMk/>
            <pc:sldMk cId="36532352" sldId="484"/>
            <ac:picMk id="1027" creationId="{00000000-0000-0000-0000-000000000000}"/>
          </ac:picMkLst>
        </pc:picChg>
      </pc:sldChg>
      <pc:sldChg chg="addSp delSp modSp">
        <pc:chgData name="IGNACIO TORRES SOLIS" userId="33e3c97a-62e9-40ef-9276-89ae946d6314" providerId="ADAL" clId="{E2FFE03B-A351-4502-8182-2ECAA7B47764}" dt="2022-09-17T13:18:07.012" v="31" actId="1076"/>
        <pc:sldMkLst>
          <pc:docMk/>
          <pc:sldMk cId="645906264" sldId="485"/>
        </pc:sldMkLst>
        <pc:spChg chg="mod">
          <ac:chgData name="IGNACIO TORRES SOLIS" userId="33e3c97a-62e9-40ef-9276-89ae946d6314" providerId="ADAL" clId="{E2FFE03B-A351-4502-8182-2ECAA7B47764}" dt="2022-09-17T13:17:49.384" v="29" actId="14100"/>
          <ac:spMkLst>
            <pc:docMk/>
            <pc:sldMk cId="645906264" sldId="485"/>
            <ac:spMk id="6" creationId="{BDDDA73B-E67A-4CC0-8929-E20EA2E88EA5}"/>
          </ac:spMkLst>
        </pc:spChg>
        <pc:picChg chg="add mod">
          <ac:chgData name="IGNACIO TORRES SOLIS" userId="33e3c97a-62e9-40ef-9276-89ae946d6314" providerId="ADAL" clId="{E2FFE03B-A351-4502-8182-2ECAA7B47764}" dt="2022-09-17T13:17:45.390" v="28" actId="14100"/>
          <ac:picMkLst>
            <pc:docMk/>
            <pc:sldMk cId="645906264" sldId="485"/>
            <ac:picMk id="5" creationId="{2DA43E9F-022D-4E28-A8BC-1AFE8C893036}"/>
          </ac:picMkLst>
        </pc:picChg>
        <pc:picChg chg="add mod">
          <ac:chgData name="IGNACIO TORRES SOLIS" userId="33e3c97a-62e9-40ef-9276-89ae946d6314" providerId="ADAL" clId="{E2FFE03B-A351-4502-8182-2ECAA7B47764}" dt="2022-09-17T13:18:07.012" v="31" actId="1076"/>
          <ac:picMkLst>
            <pc:docMk/>
            <pc:sldMk cId="645906264" sldId="485"/>
            <ac:picMk id="7" creationId="{C44DDB7F-2D05-4ECE-95B9-4BB977A5B590}"/>
          </ac:picMkLst>
        </pc:picChg>
        <pc:picChg chg="del mod">
          <ac:chgData name="IGNACIO TORRES SOLIS" userId="33e3c97a-62e9-40ef-9276-89ae946d6314" providerId="ADAL" clId="{E2FFE03B-A351-4502-8182-2ECAA7B47764}" dt="2022-09-17T13:17:31.636" v="25" actId="478"/>
          <ac:picMkLst>
            <pc:docMk/>
            <pc:sldMk cId="645906264" sldId="485"/>
            <ac:picMk id="1027" creationId="{00000000-0000-0000-0000-000000000000}"/>
          </ac:picMkLst>
        </pc:picChg>
        <pc:picChg chg="mod">
          <ac:chgData name="IGNACIO TORRES SOLIS" userId="33e3c97a-62e9-40ef-9276-89ae946d6314" providerId="ADAL" clId="{E2FFE03B-A351-4502-8182-2ECAA7B47764}" dt="2022-09-17T13:17:02.057" v="20" actId="1076"/>
          <ac:picMkLst>
            <pc:docMk/>
            <pc:sldMk cId="645906264" sldId="485"/>
            <ac:picMk id="1028" creationId="{00000000-0000-0000-0000-000000000000}"/>
          </ac:picMkLst>
        </pc:picChg>
      </pc:sldChg>
      <pc:sldChg chg="addSp delSp modSp ord">
        <pc:chgData name="IGNACIO TORRES SOLIS" userId="33e3c97a-62e9-40ef-9276-89ae946d6314" providerId="ADAL" clId="{E2FFE03B-A351-4502-8182-2ECAA7B47764}" dt="2022-09-17T14:54:46.716" v="441" actId="1076"/>
        <pc:sldMkLst>
          <pc:docMk/>
          <pc:sldMk cId="2149779080" sldId="486"/>
        </pc:sldMkLst>
        <pc:spChg chg="mod">
          <ac:chgData name="IGNACIO TORRES SOLIS" userId="33e3c97a-62e9-40ef-9276-89ae946d6314" providerId="ADAL" clId="{E2FFE03B-A351-4502-8182-2ECAA7B47764}" dt="2022-09-17T14:44:49.601" v="433" actId="1076"/>
          <ac:spMkLst>
            <pc:docMk/>
            <pc:sldMk cId="2149779080" sldId="486"/>
            <ac:spMk id="4" creationId="{27BCD1B2-5FB8-483A-BAA4-C9C967D56DF6}"/>
          </ac:spMkLst>
        </pc:spChg>
        <pc:picChg chg="add mod">
          <ac:chgData name="IGNACIO TORRES SOLIS" userId="33e3c97a-62e9-40ef-9276-89ae946d6314" providerId="ADAL" clId="{E2FFE03B-A351-4502-8182-2ECAA7B47764}" dt="2022-09-17T14:54:46.716" v="441" actId="1076"/>
          <ac:picMkLst>
            <pc:docMk/>
            <pc:sldMk cId="2149779080" sldId="486"/>
            <ac:picMk id="2" creationId="{2B36E614-0B0E-496C-8B6E-31E2C2FC6A27}"/>
          </ac:picMkLst>
        </pc:picChg>
        <pc:picChg chg="del">
          <ac:chgData name="IGNACIO TORRES SOLIS" userId="33e3c97a-62e9-40ef-9276-89ae946d6314" providerId="ADAL" clId="{E2FFE03B-A351-4502-8182-2ECAA7B47764}" dt="2022-09-17T14:44:35.170" v="431" actId="478"/>
          <ac:picMkLst>
            <pc:docMk/>
            <pc:sldMk cId="2149779080" sldId="486"/>
            <ac:picMk id="5" creationId="{CD6E9320-AC22-43C4-9FB6-F3E429108CB6}"/>
          </ac:picMkLst>
        </pc:picChg>
        <pc:picChg chg="mod">
          <ac:chgData name="IGNACIO TORRES SOLIS" userId="33e3c97a-62e9-40ef-9276-89ae946d6314" providerId="ADAL" clId="{E2FFE03B-A351-4502-8182-2ECAA7B47764}" dt="2022-09-17T14:44:55.853" v="435" actId="1076"/>
          <ac:picMkLst>
            <pc:docMk/>
            <pc:sldMk cId="2149779080" sldId="486"/>
            <ac:picMk id="6" creationId="{40554FF1-78ED-4826-A809-3E72F415F30F}"/>
          </ac:picMkLst>
        </pc:picChg>
        <pc:picChg chg="mod">
          <ac:chgData name="IGNACIO TORRES SOLIS" userId="33e3c97a-62e9-40ef-9276-89ae946d6314" providerId="ADAL" clId="{E2FFE03B-A351-4502-8182-2ECAA7B47764}" dt="2022-09-17T14:44:52.773" v="434" actId="1076"/>
          <ac:picMkLst>
            <pc:docMk/>
            <pc:sldMk cId="2149779080" sldId="486"/>
            <ac:picMk id="7" creationId="{3A83BA30-BFC3-451B-A35E-FA57C50F8838}"/>
          </ac:picMkLst>
        </pc:picChg>
      </pc:sldChg>
      <pc:sldChg chg="modSp ord">
        <pc:chgData name="IGNACIO TORRES SOLIS" userId="33e3c97a-62e9-40ef-9276-89ae946d6314" providerId="ADAL" clId="{E2FFE03B-A351-4502-8182-2ECAA7B47764}" dt="2022-09-17T14:56:50.261" v="458" actId="1076"/>
        <pc:sldMkLst>
          <pc:docMk/>
          <pc:sldMk cId="3238406714" sldId="487"/>
        </pc:sldMkLst>
        <pc:picChg chg="mod">
          <ac:chgData name="IGNACIO TORRES SOLIS" userId="33e3c97a-62e9-40ef-9276-89ae946d6314" providerId="ADAL" clId="{E2FFE03B-A351-4502-8182-2ECAA7B47764}" dt="2022-09-17T14:56:50.261" v="458" actId="1076"/>
          <ac:picMkLst>
            <pc:docMk/>
            <pc:sldMk cId="3238406714" sldId="487"/>
            <ac:picMk id="4" creationId="{9CF54A88-220F-4D4B-9924-DEBFC1DA0688}"/>
          </ac:picMkLst>
        </pc:picChg>
        <pc:picChg chg="mod">
          <ac:chgData name="IGNACIO TORRES SOLIS" userId="33e3c97a-62e9-40ef-9276-89ae946d6314" providerId="ADAL" clId="{E2FFE03B-A351-4502-8182-2ECAA7B47764}" dt="2022-09-17T14:42:58.902" v="424" actId="14100"/>
          <ac:picMkLst>
            <pc:docMk/>
            <pc:sldMk cId="3238406714" sldId="487"/>
            <ac:picMk id="7" creationId="{3FA91E8D-9331-460D-861D-A5452C4ABD4B}"/>
          </ac:picMkLst>
        </pc:picChg>
      </pc:sldChg>
      <pc:sldChg chg="addSp delSp modSp">
        <pc:chgData name="IGNACIO TORRES SOLIS" userId="33e3c97a-62e9-40ef-9276-89ae946d6314" providerId="ADAL" clId="{E2FFE03B-A351-4502-8182-2ECAA7B47764}" dt="2022-09-17T15:02:29.884" v="476"/>
        <pc:sldMkLst>
          <pc:docMk/>
          <pc:sldMk cId="2733940405" sldId="488"/>
        </pc:sldMkLst>
        <pc:graphicFrameChg chg="modGraphic">
          <ac:chgData name="IGNACIO TORRES SOLIS" userId="33e3c97a-62e9-40ef-9276-89ae946d6314" providerId="ADAL" clId="{E2FFE03B-A351-4502-8182-2ECAA7B47764}" dt="2022-09-17T14:36:23.044" v="409" actId="20577"/>
          <ac:graphicFrameMkLst>
            <pc:docMk/>
            <pc:sldMk cId="2733940405" sldId="488"/>
            <ac:graphicFrameMk id="9" creationId="{2134FBCC-FAA9-4BD4-AF26-0316CF4B58BF}"/>
          </ac:graphicFrameMkLst>
        </pc:graphicFrameChg>
        <pc:picChg chg="add">
          <ac:chgData name="IGNACIO TORRES SOLIS" userId="33e3c97a-62e9-40ef-9276-89ae946d6314" providerId="ADAL" clId="{E2FFE03B-A351-4502-8182-2ECAA7B47764}" dt="2022-09-17T15:02:29.884" v="476"/>
          <ac:picMkLst>
            <pc:docMk/>
            <pc:sldMk cId="2733940405" sldId="488"/>
            <ac:picMk id="2" creationId="{925051D1-8A28-4344-AC23-BB3816330920}"/>
          </ac:picMkLst>
        </pc:picChg>
        <pc:picChg chg="add del">
          <ac:chgData name="IGNACIO TORRES SOLIS" userId="33e3c97a-62e9-40ef-9276-89ae946d6314" providerId="ADAL" clId="{E2FFE03B-A351-4502-8182-2ECAA7B47764}" dt="2022-09-17T15:01:17.258" v="474" actId="478"/>
          <ac:picMkLst>
            <pc:docMk/>
            <pc:sldMk cId="2733940405" sldId="488"/>
            <ac:picMk id="11" creationId="{CA7A7562-0EEF-4B3E-810E-C225F2F28E42}"/>
          </ac:picMkLst>
        </pc:picChg>
      </pc:sldChg>
      <pc:sldChg chg="addSp">
        <pc:chgData name="IGNACIO TORRES SOLIS" userId="33e3c97a-62e9-40ef-9276-89ae946d6314" providerId="ADAL" clId="{E2FFE03B-A351-4502-8182-2ECAA7B47764}" dt="2022-09-17T15:02:21.073" v="475"/>
        <pc:sldMkLst>
          <pc:docMk/>
          <pc:sldMk cId="3408012480" sldId="489"/>
        </pc:sldMkLst>
        <pc:picChg chg="add">
          <ac:chgData name="IGNACIO TORRES SOLIS" userId="33e3c97a-62e9-40ef-9276-89ae946d6314" providerId="ADAL" clId="{E2FFE03B-A351-4502-8182-2ECAA7B47764}" dt="2022-09-17T15:02:21.073" v="475"/>
          <ac:picMkLst>
            <pc:docMk/>
            <pc:sldMk cId="3408012480" sldId="489"/>
            <ac:picMk id="3" creationId="{BAB76B98-2BFA-4F5A-B3AF-A186680AF21D}"/>
          </ac:picMkLst>
        </pc:picChg>
      </pc:sldChg>
      <pc:sldChg chg="addSp modSp">
        <pc:chgData name="IGNACIO TORRES SOLIS" userId="33e3c97a-62e9-40ef-9276-89ae946d6314" providerId="ADAL" clId="{E2FFE03B-A351-4502-8182-2ECAA7B47764}" dt="2022-09-17T15:02:49.503" v="479" actId="1076"/>
        <pc:sldMkLst>
          <pc:docMk/>
          <pc:sldMk cId="1906727523" sldId="492"/>
        </pc:sldMkLst>
        <pc:picChg chg="mod">
          <ac:chgData name="IGNACIO TORRES SOLIS" userId="33e3c97a-62e9-40ef-9276-89ae946d6314" providerId="ADAL" clId="{E2FFE03B-A351-4502-8182-2ECAA7B47764}" dt="2022-09-17T15:02:49.503" v="479" actId="1076"/>
          <ac:picMkLst>
            <pc:docMk/>
            <pc:sldMk cId="1906727523" sldId="492"/>
            <ac:picMk id="9" creationId="{EF649E51-BCC1-49F4-AF0D-830DBCF6E18C}"/>
          </ac:picMkLst>
        </pc:picChg>
        <pc:picChg chg="add mod">
          <ac:chgData name="IGNACIO TORRES SOLIS" userId="33e3c97a-62e9-40ef-9276-89ae946d6314" providerId="ADAL" clId="{E2FFE03B-A351-4502-8182-2ECAA7B47764}" dt="2022-09-17T15:02:49.503" v="479" actId="1076"/>
          <ac:picMkLst>
            <pc:docMk/>
            <pc:sldMk cId="1906727523" sldId="492"/>
            <ac:picMk id="6146" creationId="{D35958AF-33CD-497D-BA70-CCBD120C95E9}"/>
          </ac:picMkLst>
        </pc:picChg>
      </pc:sldChg>
      <pc:sldChg chg="del">
        <pc:chgData name="IGNACIO TORRES SOLIS" userId="33e3c97a-62e9-40ef-9276-89ae946d6314" providerId="ADAL" clId="{E2FFE03B-A351-4502-8182-2ECAA7B47764}" dt="2022-09-17T14:36:14.084" v="402" actId="2696"/>
        <pc:sldMkLst>
          <pc:docMk/>
          <pc:sldMk cId="2422197637" sldId="493"/>
        </pc:sldMkLst>
      </pc:sldChg>
      <pc:sldChg chg="delSp add del ord">
        <pc:chgData name="IGNACIO TORRES SOLIS" userId="33e3c97a-62e9-40ef-9276-89ae946d6314" providerId="ADAL" clId="{E2FFE03B-A351-4502-8182-2ECAA7B47764}" dt="2022-09-17T14:36:12.138" v="401" actId="2696"/>
        <pc:sldMkLst>
          <pc:docMk/>
          <pc:sldMk cId="243082487" sldId="494"/>
        </pc:sldMkLst>
        <pc:picChg chg="del">
          <ac:chgData name="IGNACIO TORRES SOLIS" userId="33e3c97a-62e9-40ef-9276-89ae946d6314" providerId="ADAL" clId="{E2FFE03B-A351-4502-8182-2ECAA7B47764}" dt="2022-09-17T14:35:57.604" v="398"/>
          <ac:picMkLst>
            <pc:docMk/>
            <pc:sldMk cId="243082487" sldId="494"/>
            <ac:picMk id="3" creationId="{0BAB36E7-9780-63E8-469E-4997BB011C82}"/>
          </ac:picMkLst>
        </pc:picChg>
      </pc:sldChg>
      <pc:sldChg chg="addSp delSp modSp add">
        <pc:chgData name="IGNACIO TORRES SOLIS" userId="33e3c97a-62e9-40ef-9276-89ae946d6314" providerId="ADAL" clId="{E2FFE03B-A351-4502-8182-2ECAA7B47764}" dt="2022-09-17T14:09:15.778" v="108" actId="1076"/>
        <pc:sldMkLst>
          <pc:docMk/>
          <pc:sldMk cId="2147781665" sldId="495"/>
        </pc:sldMkLst>
        <pc:spChg chg="del">
          <ac:chgData name="IGNACIO TORRES SOLIS" userId="33e3c97a-62e9-40ef-9276-89ae946d6314" providerId="ADAL" clId="{E2FFE03B-A351-4502-8182-2ECAA7B47764}" dt="2022-09-17T13:41:00.093" v="62" actId="478"/>
          <ac:spMkLst>
            <pc:docMk/>
            <pc:sldMk cId="2147781665" sldId="495"/>
            <ac:spMk id="2" creationId="{B495A69C-C901-47E3-A664-1EF5936BDA51}"/>
          </ac:spMkLst>
        </pc:spChg>
        <pc:spChg chg="del">
          <ac:chgData name="IGNACIO TORRES SOLIS" userId="33e3c97a-62e9-40ef-9276-89ae946d6314" providerId="ADAL" clId="{E2FFE03B-A351-4502-8182-2ECAA7B47764}" dt="2022-09-17T13:41:03.686" v="63" actId="478"/>
          <ac:spMkLst>
            <pc:docMk/>
            <pc:sldMk cId="2147781665" sldId="495"/>
            <ac:spMk id="3" creationId="{503C7A34-EC23-4A9A-A473-9253DADB5F1F}"/>
          </ac:spMkLst>
        </pc:spChg>
        <pc:picChg chg="add del mod">
          <ac:chgData name="IGNACIO TORRES SOLIS" userId="33e3c97a-62e9-40ef-9276-89ae946d6314" providerId="ADAL" clId="{E2FFE03B-A351-4502-8182-2ECAA7B47764}" dt="2022-09-17T14:07:02.039" v="84"/>
          <ac:picMkLst>
            <pc:docMk/>
            <pc:sldMk cId="2147781665" sldId="495"/>
            <ac:picMk id="4" creationId="{98DFF337-64A5-473E-BC4F-EDDE4F14421A}"/>
          </ac:picMkLst>
        </pc:picChg>
        <pc:picChg chg="add mod">
          <ac:chgData name="IGNACIO TORRES SOLIS" userId="33e3c97a-62e9-40ef-9276-89ae946d6314" providerId="ADAL" clId="{E2FFE03B-A351-4502-8182-2ECAA7B47764}" dt="2022-09-17T13:45:51.459" v="74" actId="1076"/>
          <ac:picMkLst>
            <pc:docMk/>
            <pc:sldMk cId="2147781665" sldId="495"/>
            <ac:picMk id="5" creationId="{93F24F84-1C6B-4BC6-B7D9-35CDA91214CF}"/>
          </ac:picMkLst>
        </pc:picChg>
        <pc:picChg chg="add">
          <ac:chgData name="IGNACIO TORRES SOLIS" userId="33e3c97a-62e9-40ef-9276-89ae946d6314" providerId="ADAL" clId="{E2FFE03B-A351-4502-8182-2ECAA7B47764}" dt="2022-09-17T13:46:40.661" v="76"/>
          <ac:picMkLst>
            <pc:docMk/>
            <pc:sldMk cId="2147781665" sldId="495"/>
            <ac:picMk id="7" creationId="{BF49BF76-291C-45CE-A0DD-66BEBA18C044}"/>
          </ac:picMkLst>
        </pc:picChg>
        <pc:picChg chg="add mod">
          <ac:chgData name="IGNACIO TORRES SOLIS" userId="33e3c97a-62e9-40ef-9276-89ae946d6314" providerId="ADAL" clId="{E2FFE03B-A351-4502-8182-2ECAA7B47764}" dt="2022-09-17T14:09:02.415" v="104" actId="1076"/>
          <ac:picMkLst>
            <pc:docMk/>
            <pc:sldMk cId="2147781665" sldId="495"/>
            <ac:picMk id="8" creationId="{4C54405C-45BC-4B40-9E80-94212FFF26A4}"/>
          </ac:picMkLst>
        </pc:picChg>
        <pc:picChg chg="add mod">
          <ac:chgData name="IGNACIO TORRES SOLIS" userId="33e3c97a-62e9-40ef-9276-89ae946d6314" providerId="ADAL" clId="{E2FFE03B-A351-4502-8182-2ECAA7B47764}" dt="2022-09-17T14:09:15.778" v="108" actId="1076"/>
          <ac:picMkLst>
            <pc:docMk/>
            <pc:sldMk cId="2147781665" sldId="495"/>
            <ac:picMk id="9" creationId="{E9428C3E-5EDE-4421-8C05-5A122AF931A7}"/>
          </ac:picMkLst>
        </pc:picChg>
        <pc:picChg chg="add mod">
          <ac:chgData name="IGNACIO TORRES SOLIS" userId="33e3c97a-62e9-40ef-9276-89ae946d6314" providerId="ADAL" clId="{E2FFE03B-A351-4502-8182-2ECAA7B47764}" dt="2022-09-17T13:41:14.392" v="67" actId="14100"/>
          <ac:picMkLst>
            <pc:docMk/>
            <pc:sldMk cId="2147781665" sldId="495"/>
            <ac:picMk id="1026" creationId="{08FA6E35-0277-40F3-A597-CC0375AC93B0}"/>
          </ac:picMkLst>
        </pc:picChg>
      </pc:sldChg>
      <pc:sldChg chg="addSp delSp modSp add ord">
        <pc:chgData name="IGNACIO TORRES SOLIS" userId="33e3c97a-62e9-40ef-9276-89ae946d6314" providerId="ADAL" clId="{E2FFE03B-A351-4502-8182-2ECAA7B47764}" dt="2022-09-17T14:12:33.779" v="256"/>
        <pc:sldMkLst>
          <pc:docMk/>
          <pc:sldMk cId="2885087322" sldId="496"/>
        </pc:sldMkLst>
        <pc:picChg chg="mod">
          <ac:chgData name="IGNACIO TORRES SOLIS" userId="33e3c97a-62e9-40ef-9276-89ae946d6314" providerId="ADAL" clId="{E2FFE03B-A351-4502-8182-2ECAA7B47764}" dt="2022-09-17T14:08:40.946" v="99" actId="1076"/>
          <ac:picMkLst>
            <pc:docMk/>
            <pc:sldMk cId="2885087322" sldId="496"/>
            <ac:picMk id="4" creationId="{00000000-0000-0000-0000-000000000000}"/>
          </ac:picMkLst>
        </pc:picChg>
        <pc:picChg chg="add mod modCrop">
          <ac:chgData name="IGNACIO TORRES SOLIS" userId="33e3c97a-62e9-40ef-9276-89ae946d6314" providerId="ADAL" clId="{E2FFE03B-A351-4502-8182-2ECAA7B47764}" dt="2022-09-17T14:08:38.517" v="98" actId="732"/>
          <ac:picMkLst>
            <pc:docMk/>
            <pc:sldMk cId="2885087322" sldId="496"/>
            <ac:picMk id="6" creationId="{05E02F7D-BF3F-4A07-BCF5-C78024C1EBC1}"/>
          </ac:picMkLst>
        </pc:picChg>
        <pc:picChg chg="del">
          <ac:chgData name="IGNACIO TORRES SOLIS" userId="33e3c97a-62e9-40ef-9276-89ae946d6314" providerId="ADAL" clId="{E2FFE03B-A351-4502-8182-2ECAA7B47764}" dt="2022-09-17T14:08:17.969" v="94" actId="478"/>
          <ac:picMkLst>
            <pc:docMk/>
            <pc:sldMk cId="2885087322" sldId="496"/>
            <ac:picMk id="8" creationId="{E2FBA95F-0BFD-42EC-89B5-F1EA86DE7016}"/>
          </ac:picMkLst>
        </pc:picChg>
      </pc:sldChg>
      <pc:sldChg chg="addSp delSp modSp add ord">
        <pc:chgData name="IGNACIO TORRES SOLIS" userId="33e3c97a-62e9-40ef-9276-89ae946d6314" providerId="ADAL" clId="{E2FFE03B-A351-4502-8182-2ECAA7B47764}" dt="2022-09-17T15:14:35.973" v="495" actId="1076"/>
        <pc:sldMkLst>
          <pc:docMk/>
          <pc:sldMk cId="21736529" sldId="497"/>
        </pc:sldMkLst>
        <pc:spChg chg="add mod">
          <ac:chgData name="IGNACIO TORRES SOLIS" userId="33e3c97a-62e9-40ef-9276-89ae946d6314" providerId="ADAL" clId="{E2FFE03B-A351-4502-8182-2ECAA7B47764}" dt="2022-09-17T14:16:30.423" v="274" actId="1076"/>
          <ac:spMkLst>
            <pc:docMk/>
            <pc:sldMk cId="21736529" sldId="497"/>
            <ac:spMk id="2" creationId="{BCFC9E82-39EF-40A0-89D6-B936D35B620A}"/>
          </ac:spMkLst>
        </pc:spChg>
        <pc:spChg chg="add del mod">
          <ac:chgData name="IGNACIO TORRES SOLIS" userId="33e3c97a-62e9-40ef-9276-89ae946d6314" providerId="ADAL" clId="{E2FFE03B-A351-4502-8182-2ECAA7B47764}" dt="2022-09-17T15:14:33.766" v="494"/>
          <ac:spMkLst>
            <pc:docMk/>
            <pc:sldMk cId="21736529" sldId="497"/>
            <ac:spMk id="4" creationId="{0201D5C1-30FD-4F62-85E0-372F57B7A425}"/>
          </ac:spMkLst>
        </pc:spChg>
        <pc:picChg chg="add mod modCrop">
          <ac:chgData name="IGNACIO TORRES SOLIS" userId="33e3c97a-62e9-40ef-9276-89ae946d6314" providerId="ADAL" clId="{E2FFE03B-A351-4502-8182-2ECAA7B47764}" dt="2022-09-17T15:14:35.973" v="495" actId="1076"/>
          <ac:picMkLst>
            <pc:docMk/>
            <pc:sldMk cId="21736529" sldId="497"/>
            <ac:picMk id="3" creationId="{7D98A129-C2C4-4058-B28A-F04554E6ED13}"/>
          </ac:picMkLst>
        </pc:picChg>
      </pc:sldChg>
      <pc:sldChg chg="addSp delSp modSp add ord">
        <pc:chgData name="IGNACIO TORRES SOLIS" userId="33e3c97a-62e9-40ef-9276-89ae946d6314" providerId="ADAL" clId="{E2FFE03B-A351-4502-8182-2ECAA7B47764}" dt="2022-09-17T15:27:05.451" v="561"/>
        <pc:sldMkLst>
          <pc:docMk/>
          <pc:sldMk cId="203405049" sldId="498"/>
        </pc:sldMkLst>
        <pc:picChg chg="add del">
          <ac:chgData name="IGNACIO TORRES SOLIS" userId="33e3c97a-62e9-40ef-9276-89ae946d6314" providerId="ADAL" clId="{E2FFE03B-A351-4502-8182-2ECAA7B47764}" dt="2022-09-17T14:39:15.277" v="414" actId="478"/>
          <ac:picMkLst>
            <pc:docMk/>
            <pc:sldMk cId="203405049" sldId="498"/>
            <ac:picMk id="2" creationId="{2C5C7872-9D6A-4034-848B-DD951A40D200}"/>
          </ac:picMkLst>
        </pc:picChg>
        <pc:picChg chg="add mod">
          <ac:chgData name="IGNACIO TORRES SOLIS" userId="33e3c97a-62e9-40ef-9276-89ae946d6314" providerId="ADAL" clId="{E2FFE03B-A351-4502-8182-2ECAA7B47764}" dt="2022-09-17T14:56:26.109" v="456" actId="1076"/>
          <ac:picMkLst>
            <pc:docMk/>
            <pc:sldMk cId="203405049" sldId="498"/>
            <ac:picMk id="3" creationId="{AAFB8B4B-7459-425C-B219-9F49076DB021}"/>
          </ac:picMkLst>
        </pc:picChg>
        <pc:picChg chg="add">
          <ac:chgData name="IGNACIO TORRES SOLIS" userId="33e3c97a-62e9-40ef-9276-89ae946d6314" providerId="ADAL" clId="{E2FFE03B-A351-4502-8182-2ECAA7B47764}" dt="2022-09-17T14:40:37.464" v="418"/>
          <ac:picMkLst>
            <pc:docMk/>
            <pc:sldMk cId="203405049" sldId="498"/>
            <ac:picMk id="4" creationId="{204C9FB0-EE11-4139-9276-651AC568D187}"/>
          </ac:picMkLst>
        </pc:picChg>
        <pc:picChg chg="add mod">
          <ac:chgData name="IGNACIO TORRES SOLIS" userId="33e3c97a-62e9-40ef-9276-89ae946d6314" providerId="ADAL" clId="{E2FFE03B-A351-4502-8182-2ECAA7B47764}" dt="2022-09-17T14:56:23.142" v="455" actId="14100"/>
          <ac:picMkLst>
            <pc:docMk/>
            <pc:sldMk cId="203405049" sldId="498"/>
            <ac:picMk id="5" creationId="{8950E76A-6E00-44E4-97A1-23600BBFC743}"/>
          </ac:picMkLst>
        </pc:picChg>
        <pc:picChg chg="add mod">
          <ac:chgData name="IGNACIO TORRES SOLIS" userId="33e3c97a-62e9-40ef-9276-89ae946d6314" providerId="ADAL" clId="{E2FFE03B-A351-4502-8182-2ECAA7B47764}" dt="2022-09-17T14:56:28.540" v="457" actId="1076"/>
          <ac:picMkLst>
            <pc:docMk/>
            <pc:sldMk cId="203405049" sldId="498"/>
            <ac:picMk id="6" creationId="{B15990F7-A883-4C9E-B088-858DCB171DB1}"/>
          </ac:picMkLst>
        </pc:picChg>
        <pc:picChg chg="add del mod">
          <ac:chgData name="IGNACIO TORRES SOLIS" userId="33e3c97a-62e9-40ef-9276-89ae946d6314" providerId="ADAL" clId="{E2FFE03B-A351-4502-8182-2ECAA7B47764}" dt="2022-09-17T14:55:37.986" v="450"/>
          <ac:picMkLst>
            <pc:docMk/>
            <pc:sldMk cId="203405049" sldId="498"/>
            <ac:picMk id="5122" creationId="{82C16968-D73A-48CF-8060-07F8036D3456}"/>
          </ac:picMkLst>
        </pc:picChg>
      </pc:sldChg>
      <pc:sldChg chg="addSp delSp modSp add ord">
        <pc:chgData name="IGNACIO TORRES SOLIS" userId="33e3c97a-62e9-40ef-9276-89ae946d6314" providerId="ADAL" clId="{E2FFE03B-A351-4502-8182-2ECAA7B47764}" dt="2022-09-17T15:26:05.760" v="555" actId="1076"/>
        <pc:sldMkLst>
          <pc:docMk/>
          <pc:sldMk cId="1344266570" sldId="499"/>
        </pc:sldMkLst>
        <pc:spChg chg="add mod">
          <ac:chgData name="IGNACIO TORRES SOLIS" userId="33e3c97a-62e9-40ef-9276-89ae946d6314" providerId="ADAL" clId="{E2FFE03B-A351-4502-8182-2ECAA7B47764}" dt="2022-09-17T15:25:46.880" v="548" actId="1076"/>
          <ac:spMkLst>
            <pc:docMk/>
            <pc:sldMk cId="1344266570" sldId="499"/>
            <ac:spMk id="6" creationId="{56A6B6BC-8B7B-49B4-BF95-C83BEA0B7399}"/>
          </ac:spMkLst>
        </pc:spChg>
        <pc:picChg chg="del">
          <ac:chgData name="IGNACIO TORRES SOLIS" userId="33e3c97a-62e9-40ef-9276-89ae946d6314" providerId="ADAL" clId="{E2FFE03B-A351-4502-8182-2ECAA7B47764}" dt="2022-09-17T15:12:35.514" v="493" actId="478"/>
          <ac:picMkLst>
            <pc:docMk/>
            <pc:sldMk cId="1344266570" sldId="499"/>
            <ac:picMk id="3" creationId="{29A74F41-57DF-44D4-968D-F29913385452}"/>
          </ac:picMkLst>
        </pc:picChg>
        <pc:picChg chg="mod">
          <ac:chgData name="IGNACIO TORRES SOLIS" userId="33e3c97a-62e9-40ef-9276-89ae946d6314" providerId="ADAL" clId="{E2FFE03B-A351-4502-8182-2ECAA7B47764}" dt="2022-09-17T15:25:42.015" v="547" actId="1076"/>
          <ac:picMkLst>
            <pc:docMk/>
            <pc:sldMk cId="1344266570" sldId="499"/>
            <ac:picMk id="4" creationId="{00000000-0000-0000-0000-000000000000}"/>
          </ac:picMkLst>
        </pc:picChg>
        <pc:picChg chg="add mod modCrop">
          <ac:chgData name="IGNACIO TORRES SOLIS" userId="33e3c97a-62e9-40ef-9276-89ae946d6314" providerId="ADAL" clId="{E2FFE03B-A351-4502-8182-2ECAA7B47764}" dt="2022-09-17T15:26:05.760" v="555" actId="1076"/>
          <ac:picMkLst>
            <pc:docMk/>
            <pc:sldMk cId="1344266570" sldId="499"/>
            <ac:picMk id="5" creationId="{0CED8E69-1D1E-48F9-9F42-574D84705436}"/>
          </ac:picMkLst>
        </pc:picChg>
        <pc:picChg chg="add mod modCrop">
          <ac:chgData name="IGNACIO TORRES SOLIS" userId="33e3c97a-62e9-40ef-9276-89ae946d6314" providerId="ADAL" clId="{E2FFE03B-A351-4502-8182-2ECAA7B47764}" dt="2022-09-17T15:26:00.990" v="553" actId="1076"/>
          <ac:picMkLst>
            <pc:docMk/>
            <pc:sldMk cId="1344266570" sldId="499"/>
            <ac:picMk id="8" creationId="{84923004-D34E-4EB8-94EF-A2B8FB2C4C38}"/>
          </ac:picMkLst>
        </pc:picChg>
        <pc:picChg chg="del">
          <ac:chgData name="IGNACIO TORRES SOLIS" userId="33e3c97a-62e9-40ef-9276-89ae946d6314" providerId="ADAL" clId="{E2FFE03B-A351-4502-8182-2ECAA7B47764}" dt="2022-09-17T15:12:33.777" v="492" actId="478"/>
          <ac:picMkLst>
            <pc:docMk/>
            <pc:sldMk cId="1344266570" sldId="499"/>
            <ac:picMk id="10" creationId="{510D8BA2-DE34-49A9-9C09-0EFAA9A4804A}"/>
          </ac:picMkLst>
        </pc:picChg>
        <pc:picChg chg="add mod modCrop">
          <ac:chgData name="IGNACIO TORRES SOLIS" userId="33e3c97a-62e9-40ef-9276-89ae946d6314" providerId="ADAL" clId="{E2FFE03B-A351-4502-8182-2ECAA7B47764}" dt="2022-09-17T15:25:51.882" v="550" actId="1076"/>
          <ac:picMkLst>
            <pc:docMk/>
            <pc:sldMk cId="1344266570" sldId="499"/>
            <ac:picMk id="11" creationId="{0D24FEB5-7AE0-482F-86DD-5657E904983B}"/>
          </ac:picMkLst>
        </pc:picChg>
        <pc:picChg chg="add mod">
          <ac:chgData name="IGNACIO TORRES SOLIS" userId="33e3c97a-62e9-40ef-9276-89ae946d6314" providerId="ADAL" clId="{E2FFE03B-A351-4502-8182-2ECAA7B47764}" dt="2022-09-17T15:26:02.507" v="554" actId="1076"/>
          <ac:picMkLst>
            <pc:docMk/>
            <pc:sldMk cId="1344266570" sldId="499"/>
            <ac:picMk id="13" creationId="{C0C14745-9E82-4C93-9C02-D586AFC006E5}"/>
          </ac:picMkLst>
        </pc:picChg>
      </pc:sldChg>
    </pc:docChg>
  </pc:docChgLst>
  <pc:docChgLst>
    <pc:chgData name="IGNACIO TORRES SOLIS" userId="S::ignacio.torres@salud-juntaex.es::33e3c97a-62e9-40ef-9276-89ae946d6314" providerId="AD" clId="Web-{9BC9F6E8-1288-0850-9252-EEFF8AC78D89}"/>
    <pc:docChg chg="modSld">
      <pc:chgData name="IGNACIO TORRES SOLIS" userId="S::ignacio.torres@salud-juntaex.es::33e3c97a-62e9-40ef-9276-89ae946d6314" providerId="AD" clId="Web-{9BC9F6E8-1288-0850-9252-EEFF8AC78D89}" dt="2022-09-17T12:12:01.092" v="5" actId="1076"/>
      <pc:docMkLst>
        <pc:docMk/>
      </pc:docMkLst>
      <pc:sldChg chg="modSp">
        <pc:chgData name="IGNACIO TORRES SOLIS" userId="S::ignacio.torres@salud-juntaex.es::33e3c97a-62e9-40ef-9276-89ae946d6314" providerId="AD" clId="Web-{9BC9F6E8-1288-0850-9252-EEFF8AC78D89}" dt="2022-09-17T12:12:01.092" v="5" actId="1076"/>
        <pc:sldMkLst>
          <pc:docMk/>
          <pc:sldMk cId="0" sldId="258"/>
        </pc:sldMkLst>
        <pc:spChg chg="mod">
          <ac:chgData name="IGNACIO TORRES SOLIS" userId="S::ignacio.torres@salud-juntaex.es::33e3c97a-62e9-40ef-9276-89ae946d6314" providerId="AD" clId="Web-{9BC9F6E8-1288-0850-9252-EEFF8AC78D89}" dt="2022-09-17T12:11:57.670" v="4" actId="1076"/>
          <ac:spMkLst>
            <pc:docMk/>
            <pc:sldMk cId="0" sldId="258"/>
            <ac:spMk id="6" creationId="{BDDDA73B-E67A-4CC0-8929-E20EA2E88EA5}"/>
          </ac:spMkLst>
        </pc:spChg>
        <pc:picChg chg="mod">
          <ac:chgData name="IGNACIO TORRES SOLIS" userId="S::ignacio.torres@salud-juntaex.es::33e3c97a-62e9-40ef-9276-89ae946d6314" providerId="AD" clId="Web-{9BC9F6E8-1288-0850-9252-EEFF8AC78D89}" dt="2022-09-17T12:12:01.092" v="5" actId="1076"/>
          <ac:picMkLst>
            <pc:docMk/>
            <pc:sldMk cId="0" sldId="258"/>
            <ac:picMk id="3" creationId="{0BAB36E7-9780-63E8-469E-4997BB011C82}"/>
          </ac:picMkLst>
        </pc:picChg>
        <pc:picChg chg="mod">
          <ac:chgData name="IGNACIO TORRES SOLIS" userId="S::ignacio.torres@salud-juntaex.es::33e3c97a-62e9-40ef-9276-89ae946d6314" providerId="AD" clId="Web-{9BC9F6E8-1288-0850-9252-EEFF8AC78D89}" dt="2022-09-17T12:11:48.623" v="2" actId="14100"/>
          <ac:picMkLst>
            <pc:docMk/>
            <pc:sldMk cId="0" sldId="258"/>
            <ac:picMk id="10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6998-F62A-4BA7-9167-9764CBCD48A8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B922E-CAD9-478C-9468-EC55F30266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99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Buenos días. Soy Esther Rebollo, Enfermera Especialista de Salud Mental de la Subdirección de Salud Mental y Programas Asistenciales del SES. </a:t>
            </a:r>
          </a:p>
          <a:p>
            <a:r>
              <a:rPr lang="es-ES" dirty="0"/>
              <a:t>En primer lugar quiero darles las gracias por asistir a esta presentación del II Plan de Prevención y Abordaje de las Conductas Suicidas en Extremadura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01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 nuevo, muchas gracias por su atención. Les dejo con Nacho Torres y la </a:t>
            </a:r>
            <a:r>
              <a:rPr lang="es-ES"/>
              <a:t>presentación técnica del </a:t>
            </a:r>
            <a:r>
              <a:rPr lang="es-ES" dirty="0"/>
              <a:t>II Plan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9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Buenos días. Soy Esther Rebollo, Enfermera Especialista de Salud Mental de la Subdirección de Salud Mental y Programas Asistenciales del SES. </a:t>
            </a:r>
          </a:p>
          <a:p>
            <a:r>
              <a:rPr lang="es-ES" dirty="0"/>
              <a:t>En primer lugar quiero darles las gracias por asistir a esta presentación del II Plan de Prevención y Abordaje de las Conductas Suicidas en Extremadura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87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que contaba con 9 objetivos y 13 acciones encaminadas a trabajar la prevención y el abordaje de las conductas suicidas en el contexto del Servicio Extremeño de Salud, principalmente, además se contemplaban acciones vinculadas a otras instituciones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98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que contaba con 9 objetivos y 13 acciones encaminadas a trabajar la prevención y el abordaje de las conductas suicidas en el contexto del Servicio Extremeño de Salud, principalmente, además se contemplaban acciones vinculadas a otras instituciones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69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Entre los objetivos contemplados en este I Plan, predominan la formación a profesionales del SES para mejorar la capacidad de detección, abordaje, etc. de las conductas suicidas.</a:t>
            </a:r>
          </a:p>
          <a:p>
            <a:r>
              <a:rPr lang="es-ES" dirty="0"/>
              <a:t>También la elaboración e implantación del Código Suicidio en el Servicio Extremeño de Salud, así como la elaboración y difusión de la Guía Objetivo 49 de promoción de la salud mental y prevención de los Trastornos Mentales en el ámbito educativo, que ahora veremos más detalladamente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96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el contexto del I plan también se elaboró la Guía Objetivo 49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25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Buenos días. Soy Esther Rebollo, Enfermera Especialista de Salud Mental de la Subdirección de Salud Mental y Programas Asistenciales del SES. </a:t>
            </a:r>
          </a:p>
          <a:p>
            <a:r>
              <a:rPr lang="es-ES" dirty="0"/>
              <a:t>En primer lugar quiero darles las gracias por asistir a esta presentación del II Plan de Prevención y Abordaje de las Conductas Suicidas en Extremadura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 un protocolo de atención para dar respuesta coordinada, rápida y eficaz a las personas con conductas suicidas (ideas, comunicación y actos suicidas), cuando, una vez valorado, el riesgo se cuantifica como alto o medio. Ofreciendo una detección precoz, una atención inmediata y un seguimiento proactivo.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07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 un protocolo de atención para dar respuesta coordinada, rápida y eficaz a las personas con conductas suicidas (ideas, comunicación y actos suicidas), cuando, una vez valorado, el riesgo se cuantifica como alto o medio. Ofreciendo una detección precoz, una atención inmediata y un seguimiento proactivo.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B922E-CAD9-478C-9468-EC55F302660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5657-CAF8-4DB7-A08C-5DF9E03B2033}" type="datetimeFigureOut">
              <a:rPr lang="es-ES" smtClean="0"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293A-D6EE-4919-AC76-7D59DA556CF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7" name="Picture 3" descr="C:\Users\MININI\Desktop\PREVENCION SUICID\LOGO\PNG\LOGO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688824" cy="5523870"/>
          </a:xfrm>
          <a:prstGeom prst="rect">
            <a:avLst/>
          </a:prstGeom>
          <a:noFill/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DDDA73B-E67A-4CC0-8929-E20EA2E88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130762" y="600818"/>
            <a:ext cx="4549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Prevención y Abordaje de las Conductas Suicidas en Extremadura </a:t>
            </a:r>
          </a:p>
        </p:txBody>
      </p:sp>
      <p:pic>
        <p:nvPicPr>
          <p:cNvPr id="3" name="Picture 5" descr="C:\Users\MININI\Desktop\ROLL-UP-02.jpg">
            <a:extLst>
              <a:ext uri="{FF2B5EF4-FFF2-40B4-BE49-F238E27FC236}">
                <a16:creationId xmlns:a16="http://schemas.microsoft.com/office/drawing/2014/main" id="{0BAB36E7-9780-63E8-469E-4997BB01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662" r="71607" b="946"/>
          <a:stretch/>
        </p:blipFill>
        <p:spPr bwMode="auto">
          <a:xfrm>
            <a:off x="4682476" y="4409984"/>
            <a:ext cx="3998645" cy="139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F151E8-ABC5-4712-A521-A26F3E375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612048"/>
            <a:ext cx="272685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FCB02B-13FE-465E-9FF8-192FC3A01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612048"/>
            <a:ext cx="3260491" cy="432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52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4AFCC-88E4-42A7-AEDB-97CE7966D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06884" y="-578691"/>
            <a:ext cx="5234091" cy="74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FB8B4B-7459-425C-B219-9F49076D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4864"/>
            <a:ext cx="2516904" cy="3527397"/>
          </a:xfrm>
          <a:prstGeom prst="rect">
            <a:avLst/>
          </a:prstGeom>
        </p:spPr>
      </p:pic>
      <p:pic>
        <p:nvPicPr>
          <p:cNvPr id="4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204C9FB0-EE11-4139-9276-651AC568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50E76A-6E00-44E4-97A1-23600BBFC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1" y="548679"/>
            <a:ext cx="3339693" cy="46805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5990F7-A883-4C9E-B088-858DCB171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0040"/>
            <a:ext cx="3581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27" name="Picture 3" descr="C:\Users\MININI\Desktop\PREVENCION SUICID\LOGO\PNG\LOGO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02" y="116149"/>
            <a:ext cx="4088810" cy="6126004"/>
          </a:xfrm>
          <a:prstGeom prst="rect">
            <a:avLst/>
          </a:prstGeom>
          <a:noFill/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DDDA73B-E67A-4CC0-8929-E20EA2E88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802816" y="836712"/>
            <a:ext cx="403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II Plan de Acción para la Prevención y Abordaje de las Conductas Suicidas en Extremadura </a:t>
            </a:r>
            <a:br>
              <a:rPr lang="es-ES" sz="4000" dirty="0"/>
            </a:br>
            <a:r>
              <a:rPr lang="es-ES" sz="4000" dirty="0"/>
              <a:t>(septiembre 2021)</a:t>
            </a:r>
          </a:p>
        </p:txBody>
      </p:sp>
      <p:pic>
        <p:nvPicPr>
          <p:cNvPr id="5" name="Picture 5" descr="C:\Users\MININI\Desktop\ROLL-UP-02.jpg">
            <a:extLst>
              <a:ext uri="{FF2B5EF4-FFF2-40B4-BE49-F238E27FC236}">
                <a16:creationId xmlns:a16="http://schemas.microsoft.com/office/drawing/2014/main" id="{C685724E-9952-4A84-85AB-D8D34CC4C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662" r="71607" b="946"/>
          <a:stretch/>
        </p:blipFill>
        <p:spPr bwMode="auto">
          <a:xfrm>
            <a:off x="4795920" y="5264642"/>
            <a:ext cx="3998645" cy="139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DF895-C0F0-4C4F-AC8E-007DE1C04D61}"/>
              </a:ext>
            </a:extLst>
          </p:cNvPr>
          <p:cNvSpPr/>
          <p:nvPr/>
        </p:nvSpPr>
        <p:spPr>
          <a:xfrm>
            <a:off x="683568" y="764704"/>
            <a:ext cx="7812360" cy="85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_tradnl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El II Plan pretender aumentar la capacidad de Extremadura en la </a:t>
            </a:r>
            <a:r>
              <a:rPr lang="es-ES_tradnl" sz="2400" b="1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prevenció</a:t>
            </a:r>
            <a:r>
              <a:rPr lang="it-IT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n del suicidio </a:t>
            </a:r>
            <a:r>
              <a:rPr lang="es-ES_tradnl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desde</a:t>
            </a:r>
            <a:r>
              <a:rPr lang="pt-PT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 diferentes </a:t>
            </a:r>
            <a:r>
              <a:rPr lang="en-US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á</a:t>
            </a:r>
            <a:r>
              <a:rPr lang="pt-PT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mbitos.</a:t>
            </a:r>
            <a:endParaRPr lang="es-ES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76AAA0-D70B-4D47-920F-BDEBA0F6AC9A}"/>
              </a:ext>
            </a:extLst>
          </p:cNvPr>
          <p:cNvSpPr/>
          <p:nvPr/>
        </p:nvSpPr>
        <p:spPr>
          <a:xfrm>
            <a:off x="683568" y="1623465"/>
            <a:ext cx="7812360" cy="327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200"/>
              </a:spcAft>
            </a:pPr>
            <a:r>
              <a:rPr lang="es-ES_tradnl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Persigue ampliar y afianzar la capacidad preventiva del suicidio en el SES, </a:t>
            </a:r>
            <a:r>
              <a:rPr lang="es-ES_tradnl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ampli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á</a:t>
            </a:r>
            <a:r>
              <a:rPr lang="it-IT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ndola a trav</a:t>
            </a:r>
            <a:r>
              <a:rPr lang="fr-FR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é</a:t>
            </a:r>
            <a:r>
              <a:rPr lang="es-ES_tradnl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s de colaboraciones e instrumentos establecidos con otros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á</a:t>
            </a:r>
            <a:r>
              <a:rPr lang="es-ES_tradnl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mbitos</a:t>
            </a:r>
            <a:r>
              <a:rPr lang="es-ES_tradnl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, como Medios de Comunicación</a:t>
            </a:r>
            <a:r>
              <a:rPr lang="de-D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 Auton</a:t>
            </a:r>
            <a:r>
              <a:rPr lang="es-ES_tradnl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ómicos</a:t>
            </a:r>
            <a:r>
              <a:rPr lang="es-ES_tradnl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, Educación, Juventud,  Instituto de la Mujer de Extremadura, LGBTI, Mayores, Universidad de Extremadura, instituciones municipales...</a:t>
            </a:r>
            <a:endParaRPr lang="es-E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pic>
        <p:nvPicPr>
          <p:cNvPr id="9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75BFBD22-2CDD-4FF5-8BF6-ED8E1CC0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60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CD1B2-5FB8-483A-BAA4-C9C967D56DF6}"/>
              </a:ext>
            </a:extLst>
          </p:cNvPr>
          <p:cNvSpPr/>
          <p:nvPr/>
        </p:nvSpPr>
        <p:spPr>
          <a:xfrm>
            <a:off x="251520" y="524026"/>
            <a:ext cx="3600400" cy="242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200"/>
              </a:spcAft>
            </a:pPr>
            <a:r>
              <a:rPr lang="es-ES_tradnl" sz="2400" b="1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27 acciones recogidas en 12 objetivos diferentes que abracan la prevención del suicidio desde una manera global e interdepartamental.</a:t>
            </a:r>
            <a:endParaRPr lang="es-E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554FF1-78ED-4826-A809-3E72F415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7" t="1" b="4079"/>
          <a:stretch/>
        </p:blipFill>
        <p:spPr>
          <a:xfrm>
            <a:off x="265311" y="4941168"/>
            <a:ext cx="6597155" cy="6480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83BA30-BFC3-451B-A35E-FA57C50F8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" b="6537"/>
          <a:stretch/>
        </p:blipFill>
        <p:spPr>
          <a:xfrm>
            <a:off x="251520" y="3548968"/>
            <a:ext cx="8117519" cy="1008112"/>
          </a:xfrm>
          <a:prstGeom prst="rect">
            <a:avLst/>
          </a:prstGeom>
        </p:spPr>
      </p:pic>
      <p:pic>
        <p:nvPicPr>
          <p:cNvPr id="8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D272909F-4A0F-4C21-86C7-E5604129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36E614-0B0E-496C-8B6E-31E2C2FC6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966" y="195188"/>
            <a:ext cx="2201652" cy="3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A74F41-57DF-44D4-968D-F2991338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96477"/>
            <a:ext cx="4222106" cy="5865046"/>
          </a:xfrm>
          <a:prstGeom prst="rect">
            <a:avLst/>
          </a:prstGeom>
        </p:spPr>
      </p:pic>
      <p:pic>
        <p:nvPicPr>
          <p:cNvPr id="10" name="Picture 5" descr="C:\Users\MININI\Desktop\ROLL-UP-02.jpg">
            <a:extLst>
              <a:ext uri="{FF2B5EF4-FFF2-40B4-BE49-F238E27FC236}">
                <a16:creationId xmlns:a16="http://schemas.microsoft.com/office/drawing/2014/main" id="{510D8BA2-DE34-49A9-9C09-0EFAA9A48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662" r="71607" b="946"/>
          <a:stretch/>
        </p:blipFill>
        <p:spPr bwMode="auto">
          <a:xfrm>
            <a:off x="4893835" y="1916832"/>
            <a:ext cx="3998645" cy="1390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29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F54A88-220F-4D4B-9924-DEBFC1DA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32157"/>
            <a:ext cx="5400600" cy="1675436"/>
          </a:xfrm>
          <a:prstGeom prst="rect">
            <a:avLst/>
          </a:prstGeom>
        </p:spPr>
      </p:pic>
      <p:pic>
        <p:nvPicPr>
          <p:cNvPr id="5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7A9E56F3-FE4A-4BB1-847F-B427C61D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A91E8D-9331-460D-861D-A5452C4A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40" y="2007348"/>
            <a:ext cx="6928763" cy="38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7EE1AB8-7D8A-4095-914C-39AEAFCDDE87}"/>
              </a:ext>
            </a:extLst>
          </p:cNvPr>
          <p:cNvSpPr/>
          <p:nvPr/>
        </p:nvSpPr>
        <p:spPr>
          <a:xfrm>
            <a:off x="3046871" y="548680"/>
            <a:ext cx="5642545" cy="3921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ACCIÓN DE PREVENCIÓN UNIVERSAL: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“POR 10 RAZONES”</a:t>
            </a:r>
            <a:endParaRPr lang="es-ES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134FBCC-FAA9-4BD4-AF26-0316CF4B5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09053"/>
              </p:ext>
            </p:extLst>
          </p:nvPr>
        </p:nvGraphicFramePr>
        <p:xfrm>
          <a:off x="539552" y="1304765"/>
          <a:ext cx="7632848" cy="44054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1195805627"/>
                    </a:ext>
                  </a:extLst>
                </a:gridCol>
              </a:tblGrid>
              <a:tr h="38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PARTNER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2231724452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FEAFES Salud Mental Extremadura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2505374980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Servicio de Programas Educativos y Atención a la Diversidad de la Consejería de Educación y Empleo.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3728896640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Universidad de Extremadura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1248630302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SEPAD-discapacidad.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409839606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Instituto de la Juventud de Extremadura/Consejo de la Juventud de Extremadura.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2187988862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Asociación Extremeña de Rehabilitación Psicosocial.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4032015954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Instituto de la Mujer de Extremadura.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367320314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Fundación Triángulo.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3268255804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Plataforma del Voluntariado de Extremadura.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3938908019"/>
                  </a:ext>
                </a:extLst>
              </a:tr>
              <a:tr h="386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dirty="0">
                          <a:effectLst/>
                        </a:rPr>
                        <a:t>Fundación Española para la Prevención del Suicidio.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6" marR="29956" marT="0" marB="0" anchor="ctr"/>
                </a:tc>
                <a:extLst>
                  <a:ext uri="{0D108BD9-81ED-4DB2-BD59-A6C34878D82A}">
                    <a16:rowId xmlns:a16="http://schemas.microsoft.com/office/drawing/2014/main" val="2932825818"/>
                  </a:ext>
                </a:extLst>
              </a:tr>
            </a:tbl>
          </a:graphicData>
        </a:graphic>
      </p:graphicFrame>
      <p:pic>
        <p:nvPicPr>
          <p:cNvPr id="10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B7CB0CDD-7230-4A04-B975-FD08C7DF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317951"/>
            <a:ext cx="3184347" cy="1556792"/>
          </a:xfrm>
          <a:prstGeom prst="rect">
            <a:avLst/>
          </a:prstGeom>
          <a:noFill/>
        </p:spPr>
      </p:pic>
      <p:pic>
        <p:nvPicPr>
          <p:cNvPr id="11" name="Picture 2" descr="Canal Extremadura - Wikipedia, la enciclopedia libre">
            <a:extLst>
              <a:ext uri="{FF2B5EF4-FFF2-40B4-BE49-F238E27FC236}">
                <a16:creationId xmlns:a16="http://schemas.microsoft.com/office/drawing/2014/main" id="{CA7A7562-0EEF-4B3E-810E-C225F2F2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" y="129254"/>
            <a:ext cx="1348394" cy="13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5051D1-8A28-4344-AC23-BB3816330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7EE1AB8-7D8A-4095-914C-39AEAFCDDE87}"/>
              </a:ext>
            </a:extLst>
          </p:cNvPr>
          <p:cNvSpPr/>
          <p:nvPr/>
        </p:nvSpPr>
        <p:spPr>
          <a:xfrm>
            <a:off x="2627785" y="548680"/>
            <a:ext cx="6061632" cy="3921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ACCIÓN DE PREVENCIÓN SELECTIVA: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“MAYORES Y JÓVENES”</a:t>
            </a:r>
            <a:endParaRPr lang="es-ES" dirty="0"/>
          </a:p>
        </p:txBody>
      </p:sp>
      <p:pic>
        <p:nvPicPr>
          <p:cNvPr id="10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B7CB0CDD-7230-4A04-B975-FD08C7DF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317951"/>
            <a:ext cx="3184347" cy="1556792"/>
          </a:xfrm>
          <a:prstGeom prst="rect">
            <a:avLst/>
          </a:prstGeom>
          <a:noFill/>
        </p:spPr>
      </p:pic>
      <p:pic>
        <p:nvPicPr>
          <p:cNvPr id="11" name="Picture 2" descr="Canal Extremadura - Wikipedia, la enciclopedia libre">
            <a:extLst>
              <a:ext uri="{FF2B5EF4-FFF2-40B4-BE49-F238E27FC236}">
                <a16:creationId xmlns:a16="http://schemas.microsoft.com/office/drawing/2014/main" id="{CA7A7562-0EEF-4B3E-810E-C225F2F2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" y="129254"/>
            <a:ext cx="1348394" cy="13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105DB4-C3D1-449A-9FA8-313B74F12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7963"/>
              </p:ext>
            </p:extLst>
          </p:nvPr>
        </p:nvGraphicFramePr>
        <p:xfrm>
          <a:off x="323528" y="1627972"/>
          <a:ext cx="8229600" cy="34194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762466828"/>
                    </a:ext>
                  </a:extLst>
                </a:gridCol>
              </a:tblGrid>
              <a:tr h="1481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b="0" dirty="0">
                          <a:effectLst/>
                        </a:rPr>
                        <a:t>Producto audiovisual con dos formatos en colaboración con el Consejo de la Juventud de Extremadura y el Instituto de la Juventud de Extremadura, y la asesoría técnica de la Fundación Española para la Prevención del Suicidio.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b="0" dirty="0">
                          <a:effectLst/>
                        </a:rPr>
                        <a:t>Se trata de un producto con contenidos de promoción de la salud mental, prevención de la depresión y el suicidio en jóvenes.</a:t>
                      </a:r>
                      <a:endParaRPr lang="es-E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05" marR="37505" marT="0" marB="0" anchor="ctr"/>
                </a:tc>
                <a:extLst>
                  <a:ext uri="{0D108BD9-81ED-4DB2-BD59-A6C34878D82A}">
                    <a16:rowId xmlns:a16="http://schemas.microsoft.com/office/drawing/2014/main" val="2071700933"/>
                  </a:ext>
                </a:extLst>
              </a:tr>
              <a:tr h="873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b="0" dirty="0">
                          <a:effectLst/>
                        </a:rPr>
                        <a:t>Producto audiovisual con dos formatos en colaboración con el SEPAD y asociaciones de mayores de Extremadura y la asesoría técnica de la Fundación Española para la Prevención del Suicidio.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b="0" dirty="0">
                          <a:effectLst/>
                        </a:rPr>
                        <a:t>Se trata de un producto con contenidos de promoción de la salud mental, prevención de la depresión y el suicidio en mayores.</a:t>
                      </a:r>
                      <a:endParaRPr lang="es-E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05" marR="37505" marT="0" marB="0" anchor="ctr"/>
                </a:tc>
                <a:extLst>
                  <a:ext uri="{0D108BD9-81ED-4DB2-BD59-A6C34878D82A}">
                    <a16:rowId xmlns:a16="http://schemas.microsoft.com/office/drawing/2014/main" val="2399372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AB76B98-2BFA-4F5A-B3AF-A186680AF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FC9E82-39EF-40A0-89D6-B936D35B620A}"/>
              </a:ext>
            </a:extLst>
          </p:cNvPr>
          <p:cNvSpPr/>
          <p:nvPr/>
        </p:nvSpPr>
        <p:spPr>
          <a:xfrm>
            <a:off x="539552" y="332656"/>
            <a:ext cx="81985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dirty="0"/>
              <a:t>https://saludextremadura.ses.es/smex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8A129-C2C4-4058-B28A-F04554E6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0800" r="10340" b="5201"/>
          <a:stretch/>
        </p:blipFill>
        <p:spPr>
          <a:xfrm>
            <a:off x="1025352" y="1700808"/>
            <a:ext cx="72269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7EE1AB8-7D8A-4095-914C-39AEAFCDDE87}"/>
              </a:ext>
            </a:extLst>
          </p:cNvPr>
          <p:cNvSpPr/>
          <p:nvPr/>
        </p:nvSpPr>
        <p:spPr>
          <a:xfrm>
            <a:off x="1619672" y="351262"/>
            <a:ext cx="5760640" cy="3921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ACCIONES DE FORMACIÓN EN PREVENCIÓN DEL SUICIDIO</a:t>
            </a:r>
            <a:endParaRPr lang="es-ES" dirty="0"/>
          </a:p>
        </p:txBody>
      </p:sp>
      <p:pic>
        <p:nvPicPr>
          <p:cNvPr id="10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B7CB0CDD-7230-4A04-B975-FD08C7DF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317951"/>
            <a:ext cx="3184347" cy="1556792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1FF984-57AA-49F0-BCD1-56D0573CA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053161"/>
            <a:ext cx="1762846" cy="14652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E112A6-676C-4C4E-84C6-9DFA5CE52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10" y="991628"/>
            <a:ext cx="1556792" cy="1556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6DEC0C-0E09-4780-B554-EB7DE3A0A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31" y="3016536"/>
            <a:ext cx="1662734" cy="28421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1B124B-F68F-4DF8-8555-2949C4486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445" y="2386089"/>
            <a:ext cx="1730166" cy="13731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649E51-BCC1-49F4-AF0D-830DBCF6E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104" y="2858499"/>
            <a:ext cx="1426419" cy="14264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403CB1F-297B-4A06-B4C7-476FFC2E7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424" y="5283622"/>
            <a:ext cx="1817064" cy="1027036"/>
          </a:xfrm>
          <a:prstGeom prst="rect">
            <a:avLst/>
          </a:prstGeom>
        </p:spPr>
      </p:pic>
      <p:pic>
        <p:nvPicPr>
          <p:cNvPr id="6154" name="Picture 10" descr="Amazon.com: Camión de bomberos Escalera bombero dibujo artístico mural  gigante Póster de 36 x 54 inch : Hogar y Cocina">
            <a:extLst>
              <a:ext uri="{FF2B5EF4-FFF2-40B4-BE49-F238E27FC236}">
                <a16:creationId xmlns:a16="http://schemas.microsoft.com/office/drawing/2014/main" id="{098A7647-30A1-4DD1-9C5E-3AC8843D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302669"/>
            <a:ext cx="1986726" cy="8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9D3A8B-B2FE-4CFC-9242-0D53C65CF1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06" y="3016536"/>
            <a:ext cx="2733846" cy="12835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64624A-64AF-4209-B510-03B022700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1196" y="972141"/>
            <a:ext cx="1514281" cy="11097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951339-415F-4D10-BE89-3845015B8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1" r="2640"/>
          <a:stretch/>
        </p:blipFill>
        <p:spPr bwMode="auto">
          <a:xfrm>
            <a:off x="211809" y="1096895"/>
            <a:ext cx="2018581" cy="12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49F5953-F162-43EB-8A80-F7DDFDF46C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3273" y="3910474"/>
            <a:ext cx="1373148" cy="137314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35958AF-33CD-497D-BA70-CCBD120C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94" y="25131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2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6A6B6BC-8B7B-49B4-BF95-C83BEA0B7399}"/>
              </a:ext>
            </a:extLst>
          </p:cNvPr>
          <p:cNvSpPr/>
          <p:nvPr/>
        </p:nvSpPr>
        <p:spPr>
          <a:xfrm>
            <a:off x="1115616" y="231063"/>
            <a:ext cx="725628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dirty="0"/>
              <a:t>https://prevenciondelsuicidio.info</a:t>
            </a: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CED8E69-1D1E-48F9-9F42-574D84705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9" b="7133"/>
          <a:stretch/>
        </p:blipFill>
        <p:spPr>
          <a:xfrm>
            <a:off x="395104" y="1515193"/>
            <a:ext cx="2376459" cy="4032448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923004-D34E-4EB8-94EF-A2B8FB2C4C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359" b="6951"/>
          <a:stretch/>
        </p:blipFill>
        <p:spPr>
          <a:xfrm>
            <a:off x="3068159" y="1268760"/>
            <a:ext cx="2457850" cy="4525314"/>
          </a:xfrm>
          <a:prstGeom prst="rect">
            <a:avLst/>
          </a:prstGeom>
        </p:spPr>
      </p:pic>
      <p:pic>
        <p:nvPicPr>
          <p:cNvPr id="11" name="Imagen 1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D24FEB5-7AE0-482F-86DD-5657E90498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484" b="8001"/>
          <a:stretch/>
        </p:blipFill>
        <p:spPr>
          <a:xfrm>
            <a:off x="6372200" y="1048152"/>
            <a:ext cx="2265801" cy="378381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0C14745-9E82-4C93-9C02-D586AFC0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33" y="30387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6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NINI\Desktop\APLICACIONES DEL LOGO-05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5256584" cy="1008112"/>
          </a:xfrm>
        </p:spPr>
        <p:txBody>
          <a:bodyPr>
            <a:noAutofit/>
          </a:bodyPr>
          <a:lstStyle/>
          <a:p>
            <a:pPr algn="l"/>
            <a:r>
              <a:rPr lang="es-ES" sz="4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itchFamily="2" charset="0"/>
              </a:rPr>
              <a:t>GRACIAS  POR  </a:t>
            </a:r>
            <a:br>
              <a:rPr lang="es-ES" sz="4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itchFamily="2" charset="0"/>
              </a:rPr>
            </a:br>
            <a:r>
              <a:rPr lang="es-ES" sz="4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itchFamily="2" charset="0"/>
              </a:rPr>
              <a:t>SU  ATENCIÓN</a:t>
            </a:r>
          </a:p>
        </p:txBody>
      </p:sp>
      <p:pic>
        <p:nvPicPr>
          <p:cNvPr id="4100" name="Picture 4" descr="C:\Users\MININI\Desktop\PREVENCION SUICID\LOGO\PNG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40968"/>
            <a:ext cx="5006676" cy="3404540"/>
          </a:xfrm>
          <a:prstGeom prst="rect">
            <a:avLst/>
          </a:prstGeom>
          <a:noFill/>
        </p:spPr>
      </p:pic>
      <p:pic>
        <p:nvPicPr>
          <p:cNvPr id="5" name="Picture 5" descr="C:\Users\MININI\Desktop\ROLL-UP-02.jpg">
            <a:extLst>
              <a:ext uri="{FF2B5EF4-FFF2-40B4-BE49-F238E27FC236}">
                <a16:creationId xmlns:a16="http://schemas.microsoft.com/office/drawing/2014/main" id="{0BC76496-EEED-4091-A94B-804D8C48E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662" r="71607" b="946"/>
          <a:stretch/>
        </p:blipFill>
        <p:spPr bwMode="auto">
          <a:xfrm>
            <a:off x="4747957" y="845837"/>
            <a:ext cx="3998645" cy="1390597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229E31-912B-4C2C-AFA2-5A54485D0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71" y="3356992"/>
            <a:ext cx="26289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FAAE52B-1ADE-BA42-B374-EA10D0D2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857250"/>
            <a:ext cx="7381875" cy="1476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DDE019-F137-F34B-A26C-0BC1BDFA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4228839" cy="6789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0889D5-4ADB-F84A-A39B-27298372B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3" y="4229100"/>
            <a:ext cx="4410075" cy="1771650"/>
          </a:xfrm>
          <a:prstGeom prst="rect">
            <a:avLst/>
          </a:prstGeom>
        </p:spPr>
      </p:pic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7602131-F808-4172-AFB3-6DF206E43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38" y="507786"/>
            <a:ext cx="8584947" cy="465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24F53AF-A0C3-4DF9-BB5C-3DEE7FF76D5C}"/>
              </a:ext>
            </a:extLst>
          </p:cNvPr>
          <p:cNvSpPr/>
          <p:nvPr/>
        </p:nvSpPr>
        <p:spPr>
          <a:xfrm>
            <a:off x="372624" y="5384070"/>
            <a:ext cx="5130316" cy="260879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rgbClr val="000000"/>
                </a:solidFill>
                <a:latin typeface="Calibri" panose="020F0502020204030204" pitchFamily="34" charset="0"/>
              </a:rPr>
              <a:t>Fuente: Defunciones según la causa de muerte. Varios años. INE.</a:t>
            </a:r>
            <a:endParaRPr lang="es-ES" sz="1050" dirty="0"/>
          </a:p>
        </p:txBody>
      </p:sp>
      <p:pic>
        <p:nvPicPr>
          <p:cNvPr id="10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303483B6-E6EA-4B27-AB74-9EF3B3BF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2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8D380E-68FC-6745-9986-3C43B963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026"/>
            <a:ext cx="4631051" cy="46497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8C888E-EE61-4749-A4FC-5D8EDF97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40" y="430983"/>
            <a:ext cx="8152899" cy="507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71A3172-A0D2-4B86-B9FB-FAD92E665669}"/>
              </a:ext>
            </a:extLst>
          </p:cNvPr>
          <p:cNvSpPr/>
          <p:nvPr/>
        </p:nvSpPr>
        <p:spPr>
          <a:xfrm>
            <a:off x="435678" y="5624216"/>
            <a:ext cx="37596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00000"/>
                </a:solidFill>
                <a:latin typeface="Calibri" panose="020F0502020204030204" pitchFamily="34" charset="0"/>
              </a:rPr>
              <a:t>Fuente: Defunciones según la causa de muerte. Varios años. INE.</a:t>
            </a:r>
            <a:endParaRPr lang="es-ES" sz="1050" dirty="0"/>
          </a:p>
        </p:txBody>
      </p:sp>
      <p:pic>
        <p:nvPicPr>
          <p:cNvPr id="5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8FB0AB64-FD4A-4628-8F3F-50CE374B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5222354"/>
            <a:ext cx="3184347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76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8">
            <a:extLst>
              <a:ext uri="{FF2B5EF4-FFF2-40B4-BE49-F238E27FC236}">
                <a16:creationId xmlns:a16="http://schemas.microsoft.com/office/drawing/2014/main" id="{6EAFBB7C-BA65-4034-8F52-32E6C514E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1555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: Shape 2070">
            <a:extLst>
              <a:ext uri="{FF2B5EF4-FFF2-40B4-BE49-F238E27FC236}">
                <a16:creationId xmlns:a16="http://schemas.microsoft.com/office/drawing/2014/main" id="{B9D56ACA-1E9F-4685-8853-D3A4777AC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55"/>
            <a:ext cx="9144000" cy="6858000"/>
          </a:xfrm>
          <a:custGeom>
            <a:avLst/>
            <a:gdLst>
              <a:gd name="connsiteX0" fmla="*/ 3847754 w 12192000"/>
              <a:gd name="connsiteY0" fmla="*/ 5 h 6858000"/>
              <a:gd name="connsiteX1" fmla="*/ 3847754 w 12192000"/>
              <a:gd name="connsiteY1" fmla="*/ 4197373 h 6858000"/>
              <a:gd name="connsiteX2" fmla="*/ 4423416 w 12192000"/>
              <a:gd name="connsiteY2" fmla="*/ 4197373 h 6858000"/>
              <a:gd name="connsiteX3" fmla="*/ 4430942 w 12192000"/>
              <a:gd name="connsiteY3" fmla="*/ 4172627 h 6858000"/>
              <a:gd name="connsiteX4" fmla="*/ 4570893 w 12192000"/>
              <a:gd name="connsiteY4" fmla="*/ 4067350 h 6858000"/>
              <a:gd name="connsiteX5" fmla="*/ 5082240 w 12192000"/>
              <a:gd name="connsiteY5" fmla="*/ 4000508 h 6858000"/>
              <a:gd name="connsiteX6" fmla="*/ 5767374 w 12192000"/>
              <a:gd name="connsiteY6" fmla="*/ 3903586 h 6858000"/>
              <a:gd name="connsiteX7" fmla="*/ 6455849 w 12192000"/>
              <a:gd name="connsiteY7" fmla="*/ 3820032 h 6858000"/>
              <a:gd name="connsiteX8" fmla="*/ 7144325 w 12192000"/>
              <a:gd name="connsiteY8" fmla="*/ 3820032 h 6858000"/>
              <a:gd name="connsiteX9" fmla="*/ 7341512 w 12192000"/>
              <a:gd name="connsiteY9" fmla="*/ 3826717 h 6858000"/>
              <a:gd name="connsiteX10" fmla="*/ 7344854 w 12192000"/>
              <a:gd name="connsiteY10" fmla="*/ 3826717 h 6858000"/>
              <a:gd name="connsiteX11" fmla="*/ 7534641 w 12192000"/>
              <a:gd name="connsiteY11" fmla="*/ 3832816 h 6858000"/>
              <a:gd name="connsiteX12" fmla="*/ 7534641 w 12192000"/>
              <a:gd name="connsiteY12" fmla="*/ 5 h 6858000"/>
              <a:gd name="connsiteX13" fmla="*/ 3728859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1 h 6858000"/>
              <a:gd name="connsiteX16" fmla="*/ 7653538 w 12192000"/>
              <a:gd name="connsiteY16" fmla="*/ 1 h 6858000"/>
              <a:gd name="connsiteX17" fmla="*/ 7653538 w 12192000"/>
              <a:gd name="connsiteY17" fmla="*/ 3836633 h 6858000"/>
              <a:gd name="connsiteX18" fmla="*/ 7773901 w 12192000"/>
              <a:gd name="connsiteY18" fmla="*/ 3840500 h 6858000"/>
              <a:gd name="connsiteX19" fmla="*/ 8200440 w 12192000"/>
              <a:gd name="connsiteY19" fmla="*/ 3856793 h 6858000"/>
              <a:gd name="connsiteX20" fmla="*/ 8517940 w 12192000"/>
              <a:gd name="connsiteY20" fmla="*/ 3860135 h 6858000"/>
              <a:gd name="connsiteX21" fmla="*/ 9206418 w 12192000"/>
              <a:gd name="connsiteY21" fmla="*/ 3863477 h 6858000"/>
              <a:gd name="connsiteX22" fmla="*/ 9891553 w 12192000"/>
              <a:gd name="connsiteY22" fmla="*/ 3850108 h 6858000"/>
              <a:gd name="connsiteX23" fmla="*/ 10586714 w 12192000"/>
              <a:gd name="connsiteY23" fmla="*/ 3810003 h 6858000"/>
              <a:gd name="connsiteX24" fmla="*/ 11271848 w 12192000"/>
              <a:gd name="connsiteY24" fmla="*/ 3756529 h 6858000"/>
              <a:gd name="connsiteX25" fmla="*/ 11709667 w 12192000"/>
              <a:gd name="connsiteY25" fmla="*/ 3636212 h 6858000"/>
              <a:gd name="connsiteX26" fmla="*/ 12184248 w 12192000"/>
              <a:gd name="connsiteY26" fmla="*/ 3429001 h 6858000"/>
              <a:gd name="connsiteX27" fmla="*/ 12192000 w 12192000"/>
              <a:gd name="connsiteY27" fmla="*/ 3437173 h 6858000"/>
              <a:gd name="connsiteX28" fmla="*/ 12192000 w 12192000"/>
              <a:gd name="connsiteY28" fmla="*/ 6858000 h 6858000"/>
              <a:gd name="connsiteX29" fmla="*/ 0 w 12192000"/>
              <a:gd name="connsiteY29" fmla="*/ 6858000 h 6858000"/>
              <a:gd name="connsiteX30" fmla="*/ 0 w 12192000"/>
              <a:gd name="connsiteY30" fmla="*/ 6857989 h 6858000"/>
              <a:gd name="connsiteX31" fmla="*/ 6542821 w 12192000"/>
              <a:gd name="connsiteY31" fmla="*/ 6857989 h 6858000"/>
              <a:gd name="connsiteX32" fmla="*/ 6553813 w 12192000"/>
              <a:gd name="connsiteY32" fmla="*/ 6856417 h 6858000"/>
              <a:gd name="connsiteX33" fmla="*/ 6836849 w 12192000"/>
              <a:gd name="connsiteY33" fmla="*/ 6797865 h 6858000"/>
              <a:gd name="connsiteX34" fmla="*/ 5951187 w 12192000"/>
              <a:gd name="connsiteY34" fmla="*/ 6644126 h 6858000"/>
              <a:gd name="connsiteX35" fmla="*/ 6001320 w 12192000"/>
              <a:gd name="connsiteY35" fmla="*/ 6624073 h 6858000"/>
              <a:gd name="connsiteX36" fmla="*/ 5904397 w 12192000"/>
              <a:gd name="connsiteY36" fmla="*/ 6543863 h 6858000"/>
              <a:gd name="connsiteX37" fmla="*/ 5506684 w 12192000"/>
              <a:gd name="connsiteY37" fmla="*/ 6416862 h 6858000"/>
              <a:gd name="connsiteX38" fmla="*/ 6001320 w 12192000"/>
              <a:gd name="connsiteY38" fmla="*/ 6202967 h 6858000"/>
              <a:gd name="connsiteX39" fmla="*/ 5443186 w 12192000"/>
              <a:gd name="connsiteY39" fmla="*/ 5912202 h 6858000"/>
              <a:gd name="connsiteX40" fmla="*/ 5159104 w 12192000"/>
              <a:gd name="connsiteY40" fmla="*/ 5842017 h 6858000"/>
              <a:gd name="connsiteX41" fmla="*/ 6094899 w 12192000"/>
              <a:gd name="connsiteY41" fmla="*/ 5477726 h 6858000"/>
              <a:gd name="connsiteX42" fmla="*/ 4577576 w 12192000"/>
              <a:gd name="connsiteY42" fmla="*/ 5297251 h 6858000"/>
              <a:gd name="connsiteX43" fmla="*/ 4701234 w 12192000"/>
              <a:gd name="connsiteY43" fmla="*/ 5223724 h 6858000"/>
              <a:gd name="connsiteX44" fmla="*/ 5643712 w 12192000"/>
              <a:gd name="connsiteY44" fmla="*/ 5243777 h 6858000"/>
              <a:gd name="connsiteX45" fmla="*/ 5800793 w 12192000"/>
              <a:gd name="connsiteY45" fmla="*/ 5186961 h 6858000"/>
              <a:gd name="connsiteX46" fmla="*/ 5643712 w 12192000"/>
              <a:gd name="connsiteY46" fmla="*/ 5096724 h 6858000"/>
              <a:gd name="connsiteX47" fmla="*/ 5032104 w 12192000"/>
              <a:gd name="connsiteY47" fmla="*/ 5029881 h 6858000"/>
              <a:gd name="connsiteX48" fmla="*/ 4871682 w 12192000"/>
              <a:gd name="connsiteY48" fmla="*/ 4879485 h 6858000"/>
              <a:gd name="connsiteX49" fmla="*/ 4600971 w 12192000"/>
              <a:gd name="connsiteY49" fmla="*/ 4705695 h 6858000"/>
              <a:gd name="connsiteX50" fmla="*/ 4788128 w 12192000"/>
              <a:gd name="connsiteY50" fmla="*/ 4561984 h 6858000"/>
              <a:gd name="connsiteX51" fmla="*/ 4483995 w 12192000"/>
              <a:gd name="connsiteY51" fmla="*/ 4348088 h 6858000"/>
              <a:gd name="connsiteX52" fmla="*/ 4460097 w 12192000"/>
              <a:gd name="connsiteY52" fmla="*/ 4316252 h 6858000"/>
              <a:gd name="connsiteX53" fmla="*/ 0 w 12192000"/>
              <a:gd name="connsiteY53" fmla="*/ 4316252 h 6858000"/>
              <a:gd name="connsiteX54" fmla="*/ 0 w 12192000"/>
              <a:gd name="connsiteY54" fmla="*/ 4197368 h 6858000"/>
              <a:gd name="connsiteX55" fmla="*/ 3728859 w 12192000"/>
              <a:gd name="connsiteY55" fmla="*/ 4197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6858000">
                <a:moveTo>
                  <a:pt x="3847754" y="5"/>
                </a:moveTo>
                <a:lnTo>
                  <a:pt x="3847754" y="4197373"/>
                </a:lnTo>
                <a:lnTo>
                  <a:pt x="4423416" y="4197373"/>
                </a:lnTo>
                <a:lnTo>
                  <a:pt x="4430942" y="4172627"/>
                </a:lnTo>
                <a:cubicBezTo>
                  <a:pt x="4453920" y="4128344"/>
                  <a:pt x="4509064" y="4095758"/>
                  <a:pt x="4570893" y="4067350"/>
                </a:cubicBezTo>
                <a:cubicBezTo>
                  <a:pt x="4731315" y="3997165"/>
                  <a:pt x="4908447" y="4013876"/>
                  <a:pt x="5082240" y="4000508"/>
                </a:cubicBezTo>
                <a:cubicBezTo>
                  <a:pt x="5312846" y="3970428"/>
                  <a:pt x="5533424" y="3900244"/>
                  <a:pt x="5767374" y="3903586"/>
                </a:cubicBezTo>
                <a:cubicBezTo>
                  <a:pt x="5987953" y="3833401"/>
                  <a:pt x="6231927" y="3910270"/>
                  <a:pt x="6455849" y="3820032"/>
                </a:cubicBezTo>
                <a:cubicBezTo>
                  <a:pt x="6683114" y="3820032"/>
                  <a:pt x="6913720" y="3820032"/>
                  <a:pt x="7144325" y="3820032"/>
                </a:cubicBezTo>
                <a:cubicBezTo>
                  <a:pt x="7211170" y="3823375"/>
                  <a:pt x="7274668" y="3823375"/>
                  <a:pt x="7341512" y="3826717"/>
                </a:cubicBezTo>
                <a:cubicBezTo>
                  <a:pt x="7341512" y="3826717"/>
                  <a:pt x="7344854" y="3826717"/>
                  <a:pt x="7344854" y="3826717"/>
                </a:cubicBezTo>
                <a:lnTo>
                  <a:pt x="7534641" y="3832816"/>
                </a:lnTo>
                <a:lnTo>
                  <a:pt x="7534641" y="5"/>
                </a:lnTo>
                <a:close/>
                <a:moveTo>
                  <a:pt x="3728859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7653538" y="1"/>
                </a:lnTo>
                <a:lnTo>
                  <a:pt x="7653538" y="3836633"/>
                </a:lnTo>
                <a:lnTo>
                  <a:pt x="7773901" y="3840500"/>
                </a:lnTo>
                <a:cubicBezTo>
                  <a:pt x="7916359" y="3845096"/>
                  <a:pt x="8058399" y="3850109"/>
                  <a:pt x="8200440" y="3856793"/>
                </a:cubicBezTo>
                <a:cubicBezTo>
                  <a:pt x="8307387" y="3856793"/>
                  <a:pt x="8410993" y="3860135"/>
                  <a:pt x="8517940" y="3860135"/>
                </a:cubicBezTo>
                <a:cubicBezTo>
                  <a:pt x="8745205" y="3876845"/>
                  <a:pt x="8975812" y="3886871"/>
                  <a:pt x="9206418" y="3863477"/>
                </a:cubicBezTo>
                <a:cubicBezTo>
                  <a:pt x="9437024" y="3883530"/>
                  <a:pt x="9660946" y="3870162"/>
                  <a:pt x="9891553" y="3850108"/>
                </a:cubicBezTo>
                <a:cubicBezTo>
                  <a:pt x="10125500" y="3873504"/>
                  <a:pt x="10356108" y="3840082"/>
                  <a:pt x="10586714" y="3810003"/>
                </a:cubicBezTo>
                <a:cubicBezTo>
                  <a:pt x="10817321" y="3823372"/>
                  <a:pt x="11047927" y="3823372"/>
                  <a:pt x="11271848" y="3756529"/>
                </a:cubicBezTo>
                <a:cubicBezTo>
                  <a:pt x="11442298" y="3830056"/>
                  <a:pt x="11525851" y="3589423"/>
                  <a:pt x="11709667" y="3636212"/>
                </a:cubicBezTo>
                <a:cubicBezTo>
                  <a:pt x="11893484" y="3686345"/>
                  <a:pt x="12023827" y="3495843"/>
                  <a:pt x="12184248" y="3429001"/>
                </a:cubicBezTo>
                <a:lnTo>
                  <a:pt x="12192000" y="3437173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7989"/>
                </a:lnTo>
                <a:lnTo>
                  <a:pt x="6542821" y="6857989"/>
                </a:lnTo>
                <a:lnTo>
                  <a:pt x="6553813" y="6856417"/>
                </a:lnTo>
                <a:cubicBezTo>
                  <a:pt x="6636844" y="6844080"/>
                  <a:pt x="6761651" y="6822931"/>
                  <a:pt x="6836849" y="6797865"/>
                </a:cubicBezTo>
                <a:cubicBezTo>
                  <a:pt x="6663059" y="6794522"/>
                  <a:pt x="5977924" y="6667523"/>
                  <a:pt x="5951187" y="6644126"/>
                </a:cubicBezTo>
                <a:cubicBezTo>
                  <a:pt x="5964556" y="6637442"/>
                  <a:pt x="5984611" y="6630759"/>
                  <a:pt x="6001320" y="6624073"/>
                </a:cubicBezTo>
                <a:cubicBezTo>
                  <a:pt x="5964556" y="6604022"/>
                  <a:pt x="5934477" y="6580627"/>
                  <a:pt x="5904397" y="6543863"/>
                </a:cubicBezTo>
                <a:cubicBezTo>
                  <a:pt x="5807476" y="6420205"/>
                  <a:pt x="5643712" y="6463653"/>
                  <a:pt x="5506684" y="6416862"/>
                </a:cubicBezTo>
                <a:cubicBezTo>
                  <a:pt x="5593580" y="6156177"/>
                  <a:pt x="5824187" y="6253098"/>
                  <a:pt x="6001320" y="6202967"/>
                </a:cubicBezTo>
                <a:cubicBezTo>
                  <a:pt x="5536764" y="6049228"/>
                  <a:pt x="5627001" y="5969017"/>
                  <a:pt x="5443186" y="5912202"/>
                </a:cubicBezTo>
                <a:cubicBezTo>
                  <a:pt x="5212579" y="5842017"/>
                  <a:pt x="5159104" y="5842017"/>
                  <a:pt x="5159104" y="5842017"/>
                </a:cubicBezTo>
                <a:cubicBezTo>
                  <a:pt x="5429816" y="5628122"/>
                  <a:pt x="5754003" y="5858729"/>
                  <a:pt x="6094899" y="5477726"/>
                </a:cubicBezTo>
                <a:cubicBezTo>
                  <a:pt x="5767371" y="5424253"/>
                  <a:pt x="4788128" y="5397515"/>
                  <a:pt x="4577576" y="5297251"/>
                </a:cubicBezTo>
                <a:cubicBezTo>
                  <a:pt x="4657786" y="5334014"/>
                  <a:pt x="4664471" y="5223724"/>
                  <a:pt x="4701234" y="5223724"/>
                </a:cubicBezTo>
                <a:cubicBezTo>
                  <a:pt x="5012051" y="5220383"/>
                  <a:pt x="5329552" y="5283884"/>
                  <a:pt x="5643712" y="5243777"/>
                </a:cubicBezTo>
                <a:cubicBezTo>
                  <a:pt x="5700528" y="5240436"/>
                  <a:pt x="5790766" y="5270513"/>
                  <a:pt x="5800793" y="5186961"/>
                </a:cubicBezTo>
                <a:cubicBezTo>
                  <a:pt x="5810818" y="5083355"/>
                  <a:pt x="5693843" y="5106750"/>
                  <a:pt x="5643712" y="5096724"/>
                </a:cubicBezTo>
                <a:cubicBezTo>
                  <a:pt x="5439842" y="5063302"/>
                  <a:pt x="5239316" y="5049935"/>
                  <a:pt x="5032104" y="5029881"/>
                </a:cubicBezTo>
                <a:cubicBezTo>
                  <a:pt x="4945209" y="5019854"/>
                  <a:pt x="4838261" y="5039907"/>
                  <a:pt x="4871682" y="4879485"/>
                </a:cubicBezTo>
                <a:cubicBezTo>
                  <a:pt x="4844944" y="4725749"/>
                  <a:pt x="4684523" y="4779222"/>
                  <a:pt x="4600971" y="4705695"/>
                </a:cubicBezTo>
                <a:cubicBezTo>
                  <a:pt x="4641075" y="4618800"/>
                  <a:pt x="4754708" y="4678959"/>
                  <a:pt x="4788128" y="4561984"/>
                </a:cubicBezTo>
                <a:cubicBezTo>
                  <a:pt x="4627707" y="4598747"/>
                  <a:pt x="4644418" y="4344747"/>
                  <a:pt x="4483995" y="4348088"/>
                </a:cubicBezTo>
                <a:lnTo>
                  <a:pt x="4460097" y="4316252"/>
                </a:lnTo>
                <a:lnTo>
                  <a:pt x="0" y="4316252"/>
                </a:lnTo>
                <a:lnTo>
                  <a:pt x="0" y="4197368"/>
                </a:lnTo>
                <a:lnTo>
                  <a:pt x="3728859" y="419736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3CF7C0C-3990-4D5D-B5FD-A5AD01B7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737" y="4181474"/>
            <a:ext cx="4129361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¿Qué previene el suicidio?</a:t>
            </a:r>
          </a:p>
        </p:txBody>
      </p:sp>
      <p:pic>
        <p:nvPicPr>
          <p:cNvPr id="2058" name="Picture 10" descr="Portada Estrategia de Salud Mental 2022 2026">
            <a:extLst>
              <a:ext uri="{FF2B5EF4-FFF2-40B4-BE49-F238E27FC236}">
                <a16:creationId xmlns:a16="http://schemas.microsoft.com/office/drawing/2014/main" id="{4A9BCB25-4D37-4D98-B135-EC5AE769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40" y="641417"/>
            <a:ext cx="2095310" cy="30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xtremadura Región En El Mapa Administración De Las Regiones De España Con  Banderas Y Emblemas Fotos, Retratos, Imágenes Y Fotografía De Archivo  Libres De Derecho. Image 16551319.">
            <a:extLst>
              <a:ext uri="{FF2B5EF4-FFF2-40B4-BE49-F238E27FC236}">
                <a16:creationId xmlns:a16="http://schemas.microsoft.com/office/drawing/2014/main" id="{9AC2BD83-6D72-43E2-B242-EDAD940D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223" y="948434"/>
            <a:ext cx="2173404" cy="22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tipo&#10;&#10;Descripción generada automáticamente">
            <a:extLst>
              <a:ext uri="{FF2B5EF4-FFF2-40B4-BE49-F238E27FC236}">
                <a16:creationId xmlns:a16="http://schemas.microsoft.com/office/drawing/2014/main" id="{C1BBAC29-AD50-463D-ADA5-7536E18F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313" y="834986"/>
            <a:ext cx="2628427" cy="23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6633C17B-2289-4F36-A486-7F7D55B7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6640" y="4800833"/>
            <a:ext cx="2801583" cy="137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15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DDDA73B-E67A-4CC0-8929-E20EA2E88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788023" y="96888"/>
            <a:ext cx="4082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I Plan de Acción para la Prevención y Abordaje de las Conductas Suicidas en Extremadura (septiembre 2018)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A43E9F-022D-4E28-A8BC-1AFE8C893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4" y="143883"/>
            <a:ext cx="3909985" cy="611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MININI\Desktop\ROLL-UP-02.jpg">
            <a:extLst>
              <a:ext uri="{FF2B5EF4-FFF2-40B4-BE49-F238E27FC236}">
                <a16:creationId xmlns:a16="http://schemas.microsoft.com/office/drawing/2014/main" id="{C44DDB7F-2D05-4ECE-95B9-4BB977A5B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662" r="71607" b="946"/>
          <a:stretch/>
        </p:blipFill>
        <p:spPr bwMode="auto">
          <a:xfrm>
            <a:off x="4678657" y="4982748"/>
            <a:ext cx="3998645" cy="139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9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FBA95F-0BFD-42EC-89B5-F1EA86DE7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268760"/>
            <a:ext cx="2656325" cy="411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271640-DF82-4A32-8481-68561AA5F21F}"/>
              </a:ext>
            </a:extLst>
          </p:cNvPr>
          <p:cNvSpPr txBox="1"/>
          <p:nvPr/>
        </p:nvSpPr>
        <p:spPr>
          <a:xfrm>
            <a:off x="4283817" y="1268760"/>
            <a:ext cx="447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Código Suicidio del 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Formación continuada.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112 Extremadura.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/>
              <a:t>Educarex</a:t>
            </a:r>
            <a:r>
              <a:rPr lang="es-ES" sz="3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Municipios.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48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FA6E35-0277-40F3-A597-CC0375AC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30249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F24F84-1C6B-4BC6-B7D9-35CDA912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80728"/>
            <a:ext cx="3168352" cy="2321846"/>
          </a:xfrm>
          <a:prstGeom prst="rect">
            <a:avLst/>
          </a:prstGeom>
        </p:spPr>
      </p:pic>
      <p:pic>
        <p:nvPicPr>
          <p:cNvPr id="7" name="Picture 2" descr="C:\Users\MININI\Desktop\PREVENCION SUICID\LOGO\PNG\LOGO-03.png">
            <a:extLst>
              <a:ext uri="{FF2B5EF4-FFF2-40B4-BE49-F238E27FC236}">
                <a16:creationId xmlns:a16="http://schemas.microsoft.com/office/drawing/2014/main" id="{BF49BF76-291C-45CE-A0DD-66BEBA18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54405C-45BC-4B40-9E80-94212FFF2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49359"/>
            <a:ext cx="4757287" cy="22159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428C3E-5EDE-4421-8C05-5A122AF93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1" y="5057331"/>
            <a:ext cx="18288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ININI\Desktop\APLICACIONES DEL LOG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1866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MININI\Desktop\PREVENCION SUICID\LOGO\PNG\LOGO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84347" cy="1556792"/>
          </a:xfrm>
          <a:prstGeom prst="rect">
            <a:avLst/>
          </a:prstGeom>
          <a:noFill/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E3C5CB7-1B3C-4D50-B425-087BB8A05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4" y="404664"/>
            <a:ext cx="2808313" cy="560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02F7D-BF3F-4A07-BCF5-C78024C1EB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30630" b="1206"/>
          <a:stretch/>
        </p:blipFill>
        <p:spPr>
          <a:xfrm>
            <a:off x="4572000" y="1916833"/>
            <a:ext cx="432048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7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FC71D0F72DC43880CCA98CD08CC77" ma:contentTypeVersion="13" ma:contentTypeDescription="Create a new document." ma:contentTypeScope="" ma:versionID="38580d7f1c92b593f2dfe3c342def157">
  <xsd:schema xmlns:xsd="http://www.w3.org/2001/XMLSchema" xmlns:xs="http://www.w3.org/2001/XMLSchema" xmlns:p="http://schemas.microsoft.com/office/2006/metadata/properties" xmlns:ns3="692e0bee-c0c1-4c41-814f-34be93c1315a" xmlns:ns4="32f021d0-f74b-45cb-9c17-b46c30ab637c" targetNamespace="http://schemas.microsoft.com/office/2006/metadata/properties" ma:root="true" ma:fieldsID="679c6aa1c1997482559792c22ba64b3e" ns3:_="" ns4:_="">
    <xsd:import namespace="692e0bee-c0c1-4c41-814f-34be93c1315a"/>
    <xsd:import namespace="32f021d0-f74b-45cb-9c17-b46c30ab63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e0bee-c0c1-4c41-814f-34be93c13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21d0-f74b-45cb-9c17-b46c30ab63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C108D-4AEB-4A97-A08A-AAAE6BA78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e0bee-c0c1-4c41-814f-34be93c1315a"/>
    <ds:schemaRef ds:uri="32f021d0-f74b-45cb-9c17-b46c30ab63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D9EE8-DDBB-4AA0-B52B-3A3BF21F0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C0F6A-8743-47C5-9103-83E236EAAE43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2f021d0-f74b-45cb-9c17-b46c30ab637c"/>
    <ds:schemaRef ds:uri="692e0bee-c0c1-4c41-814f-34be93c131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878</Words>
  <Application>Microsoft Office PowerPoint</Application>
  <PresentationFormat>Presentación en pantalla (4:3)</PresentationFormat>
  <Paragraphs>59</Paragraphs>
  <Slides>22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Unicode MS</vt:lpstr>
      <vt:lpstr>Calibri</vt:lpstr>
      <vt:lpstr>Quicksand</vt:lpstr>
      <vt:lpstr>Times New Roman</vt:lpstr>
      <vt:lpstr>Tema de Office</vt:lpstr>
      <vt:lpstr>Prevención y Abordaje de las Conductas Suicidas en Extremadura </vt:lpstr>
      <vt:lpstr>Presentación de PowerPoint</vt:lpstr>
      <vt:lpstr>Presentación de PowerPoint</vt:lpstr>
      <vt:lpstr>Presentación de PowerPoint</vt:lpstr>
      <vt:lpstr>¿Qué previene el suicidio?</vt:lpstr>
      <vt:lpstr>I Plan de Acción para la Prevención y Abordaje de las Conductas Suicidas en Extremadura (septiembre 2018)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 Plan de Acción para la Prevención y Abordaje de las Conductas Suicidas en Extremadura  (septiembre 2021)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POR   SU 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Prevención y Abordaje de las Conductas Suicidas en Extremadura</dc:title>
  <dc:creator>IGNACIO TORRES SOLIS</dc:creator>
  <cp:lastModifiedBy>Perez Arango. Natalia</cp:lastModifiedBy>
  <cp:revision>2</cp:revision>
  <dcterms:created xsi:type="dcterms:W3CDTF">2022-09-17T14:27:54Z</dcterms:created>
  <dcterms:modified xsi:type="dcterms:W3CDTF">2022-09-18T16:18:46Z</dcterms:modified>
</cp:coreProperties>
</file>